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FA4CDC59-BFFB-4DAE-AFE3-F932D9DCB503}" type="datetimeFigureOut">
              <a:rPr lang="es-CL" smtClean="0"/>
              <a:t>05-02-2017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5D96D54-2F83-468D-BC20-EEC5D05D12DE}" type="slidenum">
              <a:rPr lang="es-CL" smtClean="0"/>
              <a:t>‹Nº›</a:t>
            </a:fld>
            <a:endParaRPr lang="es-CL"/>
          </a:p>
        </p:txBody>
      </p:sp>
    </p:spTree>
    <p:extLst>
      <p:ext uri="{BB962C8B-B14F-4D97-AF65-F5344CB8AC3E}">
        <p14:creationId xmlns:p14="http://schemas.microsoft.com/office/powerpoint/2010/main" val="70514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FA4CDC59-BFFB-4DAE-AFE3-F932D9DCB503}" type="datetimeFigureOut">
              <a:rPr lang="es-CL" smtClean="0"/>
              <a:t>05-02-2017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5D96D54-2F83-468D-BC20-EEC5D05D12DE}" type="slidenum">
              <a:rPr lang="es-CL" smtClean="0"/>
              <a:t>‹Nº›</a:t>
            </a:fld>
            <a:endParaRPr lang="es-CL"/>
          </a:p>
        </p:txBody>
      </p:sp>
    </p:spTree>
    <p:extLst>
      <p:ext uri="{BB962C8B-B14F-4D97-AF65-F5344CB8AC3E}">
        <p14:creationId xmlns:p14="http://schemas.microsoft.com/office/powerpoint/2010/main" val="3783702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FA4CDC59-BFFB-4DAE-AFE3-F932D9DCB503}" type="datetimeFigureOut">
              <a:rPr lang="es-CL" smtClean="0"/>
              <a:t>05-02-2017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5D96D54-2F83-468D-BC20-EEC5D05D12DE}" type="slidenum">
              <a:rPr lang="es-CL" smtClean="0"/>
              <a:t>‹Nº›</a:t>
            </a:fld>
            <a:endParaRPr lang="es-CL"/>
          </a:p>
        </p:txBody>
      </p:sp>
    </p:spTree>
    <p:extLst>
      <p:ext uri="{BB962C8B-B14F-4D97-AF65-F5344CB8AC3E}">
        <p14:creationId xmlns:p14="http://schemas.microsoft.com/office/powerpoint/2010/main" val="1793356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FA4CDC59-BFFB-4DAE-AFE3-F932D9DCB503}" type="datetimeFigureOut">
              <a:rPr lang="es-CL" smtClean="0"/>
              <a:t>05-02-2017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5D96D54-2F83-468D-BC20-EEC5D05D12DE}" type="slidenum">
              <a:rPr lang="es-CL" smtClean="0"/>
              <a:t>‹Nº›</a:t>
            </a:fld>
            <a:endParaRPr lang="es-CL"/>
          </a:p>
        </p:txBody>
      </p:sp>
    </p:spTree>
    <p:extLst>
      <p:ext uri="{BB962C8B-B14F-4D97-AF65-F5344CB8AC3E}">
        <p14:creationId xmlns:p14="http://schemas.microsoft.com/office/powerpoint/2010/main" val="276126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A4CDC59-BFFB-4DAE-AFE3-F932D9DCB503}" type="datetimeFigureOut">
              <a:rPr lang="es-CL" smtClean="0"/>
              <a:t>05-02-2017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25D96D54-2F83-468D-BC20-EEC5D05D12DE}" type="slidenum">
              <a:rPr lang="es-CL" smtClean="0"/>
              <a:t>‹Nº›</a:t>
            </a:fld>
            <a:endParaRPr lang="es-CL"/>
          </a:p>
        </p:txBody>
      </p:sp>
    </p:spTree>
    <p:extLst>
      <p:ext uri="{BB962C8B-B14F-4D97-AF65-F5344CB8AC3E}">
        <p14:creationId xmlns:p14="http://schemas.microsoft.com/office/powerpoint/2010/main" val="1254208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FA4CDC59-BFFB-4DAE-AFE3-F932D9DCB503}" type="datetimeFigureOut">
              <a:rPr lang="es-CL" smtClean="0"/>
              <a:t>05-02-2017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5D96D54-2F83-468D-BC20-EEC5D05D12DE}" type="slidenum">
              <a:rPr lang="es-CL" smtClean="0"/>
              <a:t>‹Nº›</a:t>
            </a:fld>
            <a:endParaRPr lang="es-CL"/>
          </a:p>
        </p:txBody>
      </p:sp>
    </p:spTree>
    <p:extLst>
      <p:ext uri="{BB962C8B-B14F-4D97-AF65-F5344CB8AC3E}">
        <p14:creationId xmlns:p14="http://schemas.microsoft.com/office/powerpoint/2010/main" val="219803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FA4CDC59-BFFB-4DAE-AFE3-F932D9DCB503}" type="datetimeFigureOut">
              <a:rPr lang="es-CL" smtClean="0"/>
              <a:t>05-02-2017</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25D96D54-2F83-468D-BC20-EEC5D05D12DE}" type="slidenum">
              <a:rPr lang="es-CL" smtClean="0"/>
              <a:t>‹Nº›</a:t>
            </a:fld>
            <a:endParaRPr lang="es-CL"/>
          </a:p>
        </p:txBody>
      </p:sp>
    </p:spTree>
    <p:extLst>
      <p:ext uri="{BB962C8B-B14F-4D97-AF65-F5344CB8AC3E}">
        <p14:creationId xmlns:p14="http://schemas.microsoft.com/office/powerpoint/2010/main" val="3577752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FA4CDC59-BFFB-4DAE-AFE3-F932D9DCB503}" type="datetimeFigureOut">
              <a:rPr lang="es-CL" smtClean="0"/>
              <a:t>05-02-2017</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25D96D54-2F83-468D-BC20-EEC5D05D12DE}" type="slidenum">
              <a:rPr lang="es-CL" smtClean="0"/>
              <a:t>‹Nº›</a:t>
            </a:fld>
            <a:endParaRPr lang="es-CL"/>
          </a:p>
        </p:txBody>
      </p:sp>
    </p:spTree>
    <p:extLst>
      <p:ext uri="{BB962C8B-B14F-4D97-AF65-F5344CB8AC3E}">
        <p14:creationId xmlns:p14="http://schemas.microsoft.com/office/powerpoint/2010/main" val="3923155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A4CDC59-BFFB-4DAE-AFE3-F932D9DCB503}" type="datetimeFigureOut">
              <a:rPr lang="es-CL" smtClean="0"/>
              <a:t>05-02-2017</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25D96D54-2F83-468D-BC20-EEC5D05D12DE}" type="slidenum">
              <a:rPr lang="es-CL" smtClean="0"/>
              <a:t>‹Nº›</a:t>
            </a:fld>
            <a:endParaRPr lang="es-CL"/>
          </a:p>
        </p:txBody>
      </p:sp>
    </p:spTree>
    <p:extLst>
      <p:ext uri="{BB962C8B-B14F-4D97-AF65-F5344CB8AC3E}">
        <p14:creationId xmlns:p14="http://schemas.microsoft.com/office/powerpoint/2010/main" val="1779052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A4CDC59-BFFB-4DAE-AFE3-F932D9DCB503}" type="datetimeFigureOut">
              <a:rPr lang="es-CL" smtClean="0"/>
              <a:t>05-02-2017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5D96D54-2F83-468D-BC20-EEC5D05D12DE}" type="slidenum">
              <a:rPr lang="es-CL" smtClean="0"/>
              <a:t>‹Nº›</a:t>
            </a:fld>
            <a:endParaRPr lang="es-CL"/>
          </a:p>
        </p:txBody>
      </p:sp>
    </p:spTree>
    <p:extLst>
      <p:ext uri="{BB962C8B-B14F-4D97-AF65-F5344CB8AC3E}">
        <p14:creationId xmlns:p14="http://schemas.microsoft.com/office/powerpoint/2010/main" val="2766388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A4CDC59-BFFB-4DAE-AFE3-F932D9DCB503}" type="datetimeFigureOut">
              <a:rPr lang="es-CL" smtClean="0"/>
              <a:t>05-02-2017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25D96D54-2F83-468D-BC20-EEC5D05D12DE}" type="slidenum">
              <a:rPr lang="es-CL" smtClean="0"/>
              <a:t>‹Nº›</a:t>
            </a:fld>
            <a:endParaRPr lang="es-CL"/>
          </a:p>
        </p:txBody>
      </p:sp>
    </p:spTree>
    <p:extLst>
      <p:ext uri="{BB962C8B-B14F-4D97-AF65-F5344CB8AC3E}">
        <p14:creationId xmlns:p14="http://schemas.microsoft.com/office/powerpoint/2010/main" val="255677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CDC59-BFFB-4DAE-AFE3-F932D9DCB503}" type="datetimeFigureOut">
              <a:rPr lang="es-CL" smtClean="0"/>
              <a:t>05-02-2017</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96D54-2F83-468D-BC20-EEC5D05D12DE}" type="slidenum">
              <a:rPr lang="es-CL" smtClean="0"/>
              <a:t>‹Nº›</a:t>
            </a:fld>
            <a:endParaRPr lang="es-CL"/>
          </a:p>
        </p:txBody>
      </p:sp>
    </p:spTree>
    <p:extLst>
      <p:ext uri="{BB962C8B-B14F-4D97-AF65-F5344CB8AC3E}">
        <p14:creationId xmlns:p14="http://schemas.microsoft.com/office/powerpoint/2010/main" val="31162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171978" y="850005"/>
            <a:ext cx="9388698" cy="6740307"/>
          </a:xfrm>
          <a:prstGeom prst="rect">
            <a:avLst/>
          </a:prstGeom>
          <a:noFill/>
        </p:spPr>
        <p:txBody>
          <a:bodyPr wrap="square" rtlCol="0">
            <a:spAutoFit/>
          </a:bodyPr>
          <a:lstStyle/>
          <a:p>
            <a:r>
              <a:rPr lang="es-CL" dirty="0" smtClean="0"/>
              <a:t>ESCNNA</a:t>
            </a:r>
          </a:p>
          <a:p>
            <a:pPr marL="285750" indent="-285750">
              <a:buFontTx/>
              <a:buChar char="-"/>
            </a:pPr>
            <a:r>
              <a:rPr lang="es-CL" dirty="0" smtClean="0"/>
              <a:t>Diferencia con otras formas de violencia infantil : existencia mercado /sexualidad comerciada/transacción material/cuantificado</a:t>
            </a:r>
          </a:p>
          <a:p>
            <a:pPr marL="285750" indent="-285750">
              <a:buFontTx/>
              <a:buChar char="-"/>
            </a:pPr>
            <a:r>
              <a:rPr lang="es-CL" dirty="0" smtClean="0"/>
              <a:t>Carácter local – Fenómeno global</a:t>
            </a:r>
          </a:p>
          <a:p>
            <a:pPr marL="285750" indent="-285750">
              <a:buFontTx/>
              <a:buChar char="-"/>
            </a:pPr>
            <a:r>
              <a:rPr lang="es-CL" dirty="0" smtClean="0"/>
              <a:t>Tipologías : Comercio Sexual Infantil/Trata y tráfico con fines de comercio sexual/Turismo con fines de comercio sexual/Producción de imágenes sexuales abusivas</a:t>
            </a:r>
          </a:p>
          <a:p>
            <a:pPr marL="285750" indent="-285750">
              <a:buFontTx/>
              <a:buChar char="-"/>
            </a:pPr>
            <a:r>
              <a:rPr lang="es-CL" dirty="0" smtClean="0"/>
              <a:t>Modelo social de consentimiento: /</a:t>
            </a:r>
            <a:r>
              <a:rPr lang="es-CL" dirty="0" err="1" smtClean="0"/>
              <a:t>grooming</a:t>
            </a:r>
            <a:r>
              <a:rPr lang="es-CL" dirty="0" smtClean="0"/>
              <a:t>/pobreza/normalización de la violencia sexual/ignorancia deliberada</a:t>
            </a:r>
          </a:p>
          <a:p>
            <a:pPr marL="285750" indent="-285750">
              <a:buFontTx/>
              <a:buChar char="-"/>
            </a:pPr>
            <a:r>
              <a:rPr lang="es-CL" dirty="0" smtClean="0"/>
              <a:t>ESCI entre pares</a:t>
            </a:r>
          </a:p>
          <a:p>
            <a:pPr marL="285750" indent="-285750">
              <a:buFontTx/>
              <a:buChar char="-"/>
            </a:pPr>
            <a:r>
              <a:rPr lang="es-CL" dirty="0" smtClean="0"/>
              <a:t>Educación sobre conceptos de opción y consentimiento</a:t>
            </a:r>
          </a:p>
          <a:p>
            <a:pPr marL="285750" indent="-285750">
              <a:buFontTx/>
              <a:buChar char="-"/>
            </a:pPr>
            <a:r>
              <a:rPr lang="es-CL" dirty="0" smtClean="0"/>
              <a:t>Intervención en ESCNNA : consideraciones sobre el apoyo deseado/consciencia colectiva/cuidado en torno a términos utilizados</a:t>
            </a:r>
          </a:p>
          <a:p>
            <a:pPr marL="285750" indent="-285750">
              <a:buFontTx/>
              <a:buChar char="-"/>
            </a:pPr>
            <a:endParaRPr lang="es-CL" dirty="0"/>
          </a:p>
          <a:p>
            <a:r>
              <a:rPr lang="es-CL" dirty="0" smtClean="0"/>
              <a:t>Si bien es posible identificar elementos centrales, el fenómeno de la ESCNNA tiene implicancias y consideraciones de profundidad. En Chile, encontramos un territorio con diferentes particularidades de acuerdo a su región, economía, fuentes de trabajo, contexto cultural entre otros elementos, sin embargo en la región de Valparaíso es posible visibilizar que la ESCNNA se observa principalmente en el contexto de puerto donde la normalización de actividades de riesgo favorecen la vinculación de los </a:t>
            </a:r>
            <a:r>
              <a:rPr lang="es-CL" dirty="0" err="1" smtClean="0"/>
              <a:t>nna</a:t>
            </a:r>
            <a:r>
              <a:rPr lang="es-CL" dirty="0" smtClean="0"/>
              <a:t> a dinámicas de ESCNNA. Se identifican como nodos centrales la actividad de transporte (colectivos, micros) y así mismo el contexto recreacional que se presenta en el puerto y cerros de Valparaíso. </a:t>
            </a:r>
          </a:p>
          <a:p>
            <a:endParaRPr lang="es-CL" dirty="0"/>
          </a:p>
          <a:p>
            <a:endParaRPr lang="es-CL" dirty="0"/>
          </a:p>
          <a:p>
            <a:r>
              <a:rPr lang="es-CL" dirty="0" smtClean="0"/>
              <a:t> </a:t>
            </a:r>
            <a:endParaRPr lang="es-CL" dirty="0"/>
          </a:p>
        </p:txBody>
      </p:sp>
    </p:spTree>
    <p:extLst>
      <p:ext uri="{BB962C8B-B14F-4D97-AF65-F5344CB8AC3E}">
        <p14:creationId xmlns:p14="http://schemas.microsoft.com/office/powerpoint/2010/main" val="1479159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275008" y="1004552"/>
            <a:ext cx="8010660" cy="923330"/>
          </a:xfrm>
          <a:prstGeom prst="rect">
            <a:avLst/>
          </a:prstGeom>
          <a:noFill/>
        </p:spPr>
        <p:txBody>
          <a:bodyPr wrap="square" rtlCol="0">
            <a:spAutoFit/>
          </a:bodyPr>
          <a:lstStyle/>
          <a:p>
            <a:r>
              <a:rPr lang="es-CL" dirty="0" smtClean="0"/>
              <a:t>Surgen preguntas tales como, qué sucede con la prevención temprana? Como articular efectivamente a las redes de protección? Qué sucede con los </a:t>
            </a:r>
            <a:r>
              <a:rPr lang="es-CL" dirty="0" err="1" smtClean="0"/>
              <a:t>vaíos</a:t>
            </a:r>
            <a:r>
              <a:rPr lang="es-CL" dirty="0" smtClean="0"/>
              <a:t> legales en relación a las sanciones para facilitadores u otras figuras no estipuladas? </a:t>
            </a:r>
            <a:endParaRPr lang="es-CL" dirty="0"/>
          </a:p>
        </p:txBody>
      </p:sp>
    </p:spTree>
    <p:extLst>
      <p:ext uri="{BB962C8B-B14F-4D97-AF65-F5344CB8AC3E}">
        <p14:creationId xmlns:p14="http://schemas.microsoft.com/office/powerpoint/2010/main" val="16829824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236</Words>
  <Application>Microsoft Office PowerPoint</Application>
  <PresentationFormat>Panorámica</PresentationFormat>
  <Paragraphs>14</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Compaq</dc:creator>
  <cp:lastModifiedBy>Compaq</cp:lastModifiedBy>
  <cp:revision>4</cp:revision>
  <dcterms:created xsi:type="dcterms:W3CDTF">2017-02-05T16:49:35Z</dcterms:created>
  <dcterms:modified xsi:type="dcterms:W3CDTF">2017-02-05T17:04:44Z</dcterms:modified>
</cp:coreProperties>
</file>