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6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00B0BB-D711-4B4B-8314-2A7600B6FDF0}" type="doc">
      <dgm:prSet loTypeId="urn:microsoft.com/office/officeart/2005/8/layout/cycle6" loCatId="relationship" qsTypeId="urn:microsoft.com/office/officeart/2005/8/quickstyle/simple1" qsCatId="simple" csTypeId="urn:microsoft.com/office/officeart/2005/8/colors/colorful5" csCatId="colorful" phldr="1"/>
      <dgm:spPr/>
    </dgm:pt>
    <dgm:pt modelId="{FEB719CC-2DBE-4543-A58F-C0D12DBEFC16}">
      <dgm:prSet phldrT="[Texto]" custT="1"/>
      <dgm:spPr/>
      <dgm:t>
        <a:bodyPr/>
        <a:lstStyle/>
        <a:p>
          <a:r>
            <a:rPr lang="es-ES" sz="1700" dirty="0" smtClean="0"/>
            <a:t>Factores Individuales (</a:t>
          </a:r>
          <a:r>
            <a:rPr lang="es-ES" sz="2000" dirty="0" smtClean="0"/>
            <a:t>cognitivos</a:t>
          </a:r>
          <a:r>
            <a:rPr lang="es-ES" sz="1700" dirty="0" smtClean="0"/>
            <a:t>, personalidad y temperamento)</a:t>
          </a:r>
          <a:endParaRPr lang="es-ES" sz="1700" dirty="0"/>
        </a:p>
      </dgm:t>
    </dgm:pt>
    <dgm:pt modelId="{4804BB23-A55C-44E8-A50D-FA5403CECC53}" type="parTrans" cxnId="{C58C6063-3406-4BC3-B146-868F076E9B07}">
      <dgm:prSet/>
      <dgm:spPr/>
      <dgm:t>
        <a:bodyPr/>
        <a:lstStyle/>
        <a:p>
          <a:endParaRPr lang="es-ES"/>
        </a:p>
      </dgm:t>
    </dgm:pt>
    <dgm:pt modelId="{DA5E0C90-9DC8-446B-ACD9-07F77CDA1C14}" type="sibTrans" cxnId="{C58C6063-3406-4BC3-B146-868F076E9B07}">
      <dgm:prSet/>
      <dgm:spPr/>
      <dgm:t>
        <a:bodyPr/>
        <a:lstStyle/>
        <a:p>
          <a:endParaRPr lang="es-ES"/>
        </a:p>
      </dgm:t>
    </dgm:pt>
    <dgm:pt modelId="{9B5D3CC2-8877-4A42-BBDF-023D26A42C08}">
      <dgm:prSet phldrT="[Texto]" custT="1"/>
      <dgm:spPr/>
      <dgm:t>
        <a:bodyPr/>
        <a:lstStyle/>
        <a:p>
          <a:r>
            <a:rPr lang="es-ES" sz="2000" dirty="0" smtClean="0"/>
            <a:t>Factor Familiar protector o riesgo</a:t>
          </a:r>
          <a:endParaRPr lang="es-ES" sz="2000" dirty="0"/>
        </a:p>
      </dgm:t>
    </dgm:pt>
    <dgm:pt modelId="{86D3BCCC-340D-4629-8BFC-08836C29B04A}" type="parTrans" cxnId="{AE50E711-6E39-4C0B-98C6-67A21EBE030D}">
      <dgm:prSet/>
      <dgm:spPr/>
      <dgm:t>
        <a:bodyPr/>
        <a:lstStyle/>
        <a:p>
          <a:endParaRPr lang="es-ES"/>
        </a:p>
      </dgm:t>
    </dgm:pt>
    <dgm:pt modelId="{B850DB54-4FC0-4E1A-BCFE-43D1A40B8D2D}" type="sibTrans" cxnId="{AE50E711-6E39-4C0B-98C6-67A21EBE030D}">
      <dgm:prSet/>
      <dgm:spPr/>
      <dgm:t>
        <a:bodyPr/>
        <a:lstStyle/>
        <a:p>
          <a:endParaRPr lang="es-ES"/>
        </a:p>
      </dgm:t>
    </dgm:pt>
    <dgm:pt modelId="{A1A712B3-3972-45A4-950F-2A6B7DB5ABEE}">
      <dgm:prSet custT="1"/>
      <dgm:spPr/>
      <dgm:t>
        <a:bodyPr/>
        <a:lstStyle/>
        <a:p>
          <a:r>
            <a:rPr lang="es-ES" sz="2000" dirty="0" smtClean="0"/>
            <a:t>Factor Económico</a:t>
          </a:r>
          <a:endParaRPr lang="es-ES" sz="2500" dirty="0"/>
        </a:p>
      </dgm:t>
    </dgm:pt>
    <dgm:pt modelId="{5DA7E63B-9F9D-445E-94C9-E492FA1DF015}" type="parTrans" cxnId="{29959AA1-B82C-4407-AAB1-994AA2F58831}">
      <dgm:prSet/>
      <dgm:spPr/>
      <dgm:t>
        <a:bodyPr/>
        <a:lstStyle/>
        <a:p>
          <a:endParaRPr lang="es-ES"/>
        </a:p>
      </dgm:t>
    </dgm:pt>
    <dgm:pt modelId="{B1C940C4-8E16-4B6A-B62E-39E9AEEED87E}" type="sibTrans" cxnId="{29959AA1-B82C-4407-AAB1-994AA2F58831}">
      <dgm:prSet/>
      <dgm:spPr/>
      <dgm:t>
        <a:bodyPr/>
        <a:lstStyle/>
        <a:p>
          <a:endParaRPr lang="es-ES"/>
        </a:p>
      </dgm:t>
    </dgm:pt>
    <dgm:pt modelId="{022264C3-9D79-4151-904B-D03B04D4C2E5}">
      <dgm:prSet custT="1"/>
      <dgm:spPr/>
      <dgm:t>
        <a:bodyPr/>
        <a:lstStyle/>
        <a:p>
          <a:r>
            <a:rPr lang="es-ES" sz="2000" dirty="0" smtClean="0"/>
            <a:t>Factor Contextual  o Ambiental (modelo patriarcal)</a:t>
          </a:r>
          <a:endParaRPr lang="es-ES" sz="2000" dirty="0"/>
        </a:p>
      </dgm:t>
    </dgm:pt>
    <dgm:pt modelId="{FD115410-0D4D-4D65-889C-75752445474E}" type="parTrans" cxnId="{62BA1D4A-698F-4CB5-A707-0115DEECB5B5}">
      <dgm:prSet/>
      <dgm:spPr/>
      <dgm:t>
        <a:bodyPr/>
        <a:lstStyle/>
        <a:p>
          <a:endParaRPr lang="es-ES"/>
        </a:p>
      </dgm:t>
    </dgm:pt>
    <dgm:pt modelId="{AB047384-9886-417E-B155-EE98F555095C}" type="sibTrans" cxnId="{62BA1D4A-698F-4CB5-A707-0115DEECB5B5}">
      <dgm:prSet/>
      <dgm:spPr/>
      <dgm:t>
        <a:bodyPr/>
        <a:lstStyle/>
        <a:p>
          <a:endParaRPr lang="es-ES"/>
        </a:p>
      </dgm:t>
    </dgm:pt>
    <dgm:pt modelId="{B777F73A-71DB-4F61-8CFB-1DABFF02F217}" type="pres">
      <dgm:prSet presAssocID="{1B00B0BB-D711-4B4B-8314-2A7600B6FDF0}" presName="cycle" presStyleCnt="0">
        <dgm:presLayoutVars>
          <dgm:dir/>
          <dgm:resizeHandles val="exact"/>
        </dgm:presLayoutVars>
      </dgm:prSet>
      <dgm:spPr/>
    </dgm:pt>
    <dgm:pt modelId="{B0F2C7D6-1791-4C9F-A4A9-025A90E39B7C}" type="pres">
      <dgm:prSet presAssocID="{FEB719CC-2DBE-4543-A58F-C0D12DBEFC1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79EA23-181B-4163-8FE1-BC8A5E5C114C}" type="pres">
      <dgm:prSet presAssocID="{FEB719CC-2DBE-4543-A58F-C0D12DBEFC16}" presName="spNode" presStyleCnt="0"/>
      <dgm:spPr/>
    </dgm:pt>
    <dgm:pt modelId="{3504E842-98B3-4D68-BBC2-5E843688A350}" type="pres">
      <dgm:prSet presAssocID="{DA5E0C90-9DC8-446B-ACD9-07F77CDA1C14}" presName="sibTrans" presStyleLbl="sibTrans1D1" presStyleIdx="0" presStyleCnt="4"/>
      <dgm:spPr/>
    </dgm:pt>
    <dgm:pt modelId="{5B0F236B-73C1-4A94-BA31-93588FB00807}" type="pres">
      <dgm:prSet presAssocID="{A1A712B3-3972-45A4-950F-2A6B7DB5ABE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0B7A74-726E-416D-B284-2B9353DAE941}" type="pres">
      <dgm:prSet presAssocID="{A1A712B3-3972-45A4-950F-2A6B7DB5ABEE}" presName="spNode" presStyleCnt="0"/>
      <dgm:spPr/>
    </dgm:pt>
    <dgm:pt modelId="{DB8A5017-AB0A-4853-88C7-F49DB55C5B20}" type="pres">
      <dgm:prSet presAssocID="{B1C940C4-8E16-4B6A-B62E-39E9AEEED87E}" presName="sibTrans" presStyleLbl="sibTrans1D1" presStyleIdx="1" presStyleCnt="4"/>
      <dgm:spPr/>
    </dgm:pt>
    <dgm:pt modelId="{C2A79133-BF43-46D9-8B1D-E5737BF76F0B}" type="pres">
      <dgm:prSet presAssocID="{022264C3-9D79-4151-904B-D03B04D4C2E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39C9E6-44BB-49BB-8827-FB02269CB3F6}" type="pres">
      <dgm:prSet presAssocID="{022264C3-9D79-4151-904B-D03B04D4C2E5}" presName="spNode" presStyleCnt="0"/>
      <dgm:spPr/>
    </dgm:pt>
    <dgm:pt modelId="{E432961E-E401-415A-9465-C1375C081B50}" type="pres">
      <dgm:prSet presAssocID="{AB047384-9886-417E-B155-EE98F555095C}" presName="sibTrans" presStyleLbl="sibTrans1D1" presStyleIdx="2" presStyleCnt="4"/>
      <dgm:spPr/>
    </dgm:pt>
    <dgm:pt modelId="{D11AF046-4D6F-47CB-A6A5-8BB51E61A7C3}" type="pres">
      <dgm:prSet presAssocID="{9B5D3CC2-8877-4A42-BBDF-023D26A42C0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342EF0-B808-4818-B714-73398C798939}" type="pres">
      <dgm:prSet presAssocID="{9B5D3CC2-8877-4A42-BBDF-023D26A42C08}" presName="spNode" presStyleCnt="0"/>
      <dgm:spPr/>
    </dgm:pt>
    <dgm:pt modelId="{76B3DBB5-8D91-4370-B810-989CDF25E45F}" type="pres">
      <dgm:prSet presAssocID="{B850DB54-4FC0-4E1A-BCFE-43D1A40B8D2D}" presName="sibTrans" presStyleLbl="sibTrans1D1" presStyleIdx="3" presStyleCnt="4"/>
      <dgm:spPr/>
    </dgm:pt>
  </dgm:ptLst>
  <dgm:cxnLst>
    <dgm:cxn modelId="{A9B27C4A-9D59-4E51-8147-4CD3E3A5AB80}" type="presOf" srcId="{FEB719CC-2DBE-4543-A58F-C0D12DBEFC16}" destId="{B0F2C7D6-1791-4C9F-A4A9-025A90E39B7C}" srcOrd="0" destOrd="0" presId="urn:microsoft.com/office/officeart/2005/8/layout/cycle6"/>
    <dgm:cxn modelId="{A17D2489-9F2E-4636-8016-36E04275C63A}" type="presOf" srcId="{B1C940C4-8E16-4B6A-B62E-39E9AEEED87E}" destId="{DB8A5017-AB0A-4853-88C7-F49DB55C5B20}" srcOrd="0" destOrd="0" presId="urn:microsoft.com/office/officeart/2005/8/layout/cycle6"/>
    <dgm:cxn modelId="{6EBBFB4A-A534-4CB1-8992-5252356ED02A}" type="presOf" srcId="{A1A712B3-3972-45A4-950F-2A6B7DB5ABEE}" destId="{5B0F236B-73C1-4A94-BA31-93588FB00807}" srcOrd="0" destOrd="0" presId="urn:microsoft.com/office/officeart/2005/8/layout/cycle6"/>
    <dgm:cxn modelId="{BA277DE9-85E8-4050-94DA-6E55204E59A8}" type="presOf" srcId="{AB047384-9886-417E-B155-EE98F555095C}" destId="{E432961E-E401-415A-9465-C1375C081B50}" srcOrd="0" destOrd="0" presId="urn:microsoft.com/office/officeart/2005/8/layout/cycle6"/>
    <dgm:cxn modelId="{C58C6063-3406-4BC3-B146-868F076E9B07}" srcId="{1B00B0BB-D711-4B4B-8314-2A7600B6FDF0}" destId="{FEB719CC-2DBE-4543-A58F-C0D12DBEFC16}" srcOrd="0" destOrd="0" parTransId="{4804BB23-A55C-44E8-A50D-FA5403CECC53}" sibTransId="{DA5E0C90-9DC8-446B-ACD9-07F77CDA1C14}"/>
    <dgm:cxn modelId="{D17ED253-B3D1-446A-834B-96EE464BA2A3}" type="presOf" srcId="{1B00B0BB-D711-4B4B-8314-2A7600B6FDF0}" destId="{B777F73A-71DB-4F61-8CFB-1DABFF02F217}" srcOrd="0" destOrd="0" presId="urn:microsoft.com/office/officeart/2005/8/layout/cycle6"/>
    <dgm:cxn modelId="{62BA1D4A-698F-4CB5-A707-0115DEECB5B5}" srcId="{1B00B0BB-D711-4B4B-8314-2A7600B6FDF0}" destId="{022264C3-9D79-4151-904B-D03B04D4C2E5}" srcOrd="2" destOrd="0" parTransId="{FD115410-0D4D-4D65-889C-75752445474E}" sibTransId="{AB047384-9886-417E-B155-EE98F555095C}"/>
    <dgm:cxn modelId="{BAE4210C-EA61-4237-B906-085390CAFA15}" type="presOf" srcId="{022264C3-9D79-4151-904B-D03B04D4C2E5}" destId="{C2A79133-BF43-46D9-8B1D-E5737BF76F0B}" srcOrd="0" destOrd="0" presId="urn:microsoft.com/office/officeart/2005/8/layout/cycle6"/>
    <dgm:cxn modelId="{28003710-6301-4444-AEDB-2374BBA55071}" type="presOf" srcId="{B850DB54-4FC0-4E1A-BCFE-43D1A40B8D2D}" destId="{76B3DBB5-8D91-4370-B810-989CDF25E45F}" srcOrd="0" destOrd="0" presId="urn:microsoft.com/office/officeart/2005/8/layout/cycle6"/>
    <dgm:cxn modelId="{29959AA1-B82C-4407-AAB1-994AA2F58831}" srcId="{1B00B0BB-D711-4B4B-8314-2A7600B6FDF0}" destId="{A1A712B3-3972-45A4-950F-2A6B7DB5ABEE}" srcOrd="1" destOrd="0" parTransId="{5DA7E63B-9F9D-445E-94C9-E492FA1DF015}" sibTransId="{B1C940C4-8E16-4B6A-B62E-39E9AEEED87E}"/>
    <dgm:cxn modelId="{AE50E711-6E39-4C0B-98C6-67A21EBE030D}" srcId="{1B00B0BB-D711-4B4B-8314-2A7600B6FDF0}" destId="{9B5D3CC2-8877-4A42-BBDF-023D26A42C08}" srcOrd="3" destOrd="0" parTransId="{86D3BCCC-340D-4629-8BFC-08836C29B04A}" sibTransId="{B850DB54-4FC0-4E1A-BCFE-43D1A40B8D2D}"/>
    <dgm:cxn modelId="{48C63A47-54C7-43EC-860C-4C330C68DFFA}" type="presOf" srcId="{9B5D3CC2-8877-4A42-BBDF-023D26A42C08}" destId="{D11AF046-4D6F-47CB-A6A5-8BB51E61A7C3}" srcOrd="0" destOrd="0" presId="urn:microsoft.com/office/officeart/2005/8/layout/cycle6"/>
    <dgm:cxn modelId="{66A9B698-A983-4FB5-A314-A04F76ABE875}" type="presOf" srcId="{DA5E0C90-9DC8-446B-ACD9-07F77CDA1C14}" destId="{3504E842-98B3-4D68-BBC2-5E843688A350}" srcOrd="0" destOrd="0" presId="urn:microsoft.com/office/officeart/2005/8/layout/cycle6"/>
    <dgm:cxn modelId="{0DE6E54E-DF5B-4C9B-B170-E3346C72E02C}" type="presParOf" srcId="{B777F73A-71DB-4F61-8CFB-1DABFF02F217}" destId="{B0F2C7D6-1791-4C9F-A4A9-025A90E39B7C}" srcOrd="0" destOrd="0" presId="urn:microsoft.com/office/officeart/2005/8/layout/cycle6"/>
    <dgm:cxn modelId="{0941D2E7-93C0-4EB6-B191-39C666366B6B}" type="presParOf" srcId="{B777F73A-71DB-4F61-8CFB-1DABFF02F217}" destId="{F579EA23-181B-4163-8FE1-BC8A5E5C114C}" srcOrd="1" destOrd="0" presId="urn:microsoft.com/office/officeart/2005/8/layout/cycle6"/>
    <dgm:cxn modelId="{7D5D5D07-BB91-4A12-BD2D-2D1C4AE0B507}" type="presParOf" srcId="{B777F73A-71DB-4F61-8CFB-1DABFF02F217}" destId="{3504E842-98B3-4D68-BBC2-5E843688A350}" srcOrd="2" destOrd="0" presId="urn:microsoft.com/office/officeart/2005/8/layout/cycle6"/>
    <dgm:cxn modelId="{F8BE630A-9D88-4F4D-9B1D-7DD5726225ED}" type="presParOf" srcId="{B777F73A-71DB-4F61-8CFB-1DABFF02F217}" destId="{5B0F236B-73C1-4A94-BA31-93588FB00807}" srcOrd="3" destOrd="0" presId="urn:microsoft.com/office/officeart/2005/8/layout/cycle6"/>
    <dgm:cxn modelId="{ED742273-10F1-41A1-B461-AE992CFA0EC1}" type="presParOf" srcId="{B777F73A-71DB-4F61-8CFB-1DABFF02F217}" destId="{9B0B7A74-726E-416D-B284-2B9353DAE941}" srcOrd="4" destOrd="0" presId="urn:microsoft.com/office/officeart/2005/8/layout/cycle6"/>
    <dgm:cxn modelId="{26A03E6A-24E0-42D1-BCEA-AD48832F5FAD}" type="presParOf" srcId="{B777F73A-71DB-4F61-8CFB-1DABFF02F217}" destId="{DB8A5017-AB0A-4853-88C7-F49DB55C5B20}" srcOrd="5" destOrd="0" presId="urn:microsoft.com/office/officeart/2005/8/layout/cycle6"/>
    <dgm:cxn modelId="{182B2AC2-B913-40F4-B284-B7C31B97D6FC}" type="presParOf" srcId="{B777F73A-71DB-4F61-8CFB-1DABFF02F217}" destId="{C2A79133-BF43-46D9-8B1D-E5737BF76F0B}" srcOrd="6" destOrd="0" presId="urn:microsoft.com/office/officeart/2005/8/layout/cycle6"/>
    <dgm:cxn modelId="{EEFC8FBB-BF26-4DB0-BB69-7215E792A0F6}" type="presParOf" srcId="{B777F73A-71DB-4F61-8CFB-1DABFF02F217}" destId="{BF39C9E6-44BB-49BB-8827-FB02269CB3F6}" srcOrd="7" destOrd="0" presId="urn:microsoft.com/office/officeart/2005/8/layout/cycle6"/>
    <dgm:cxn modelId="{E8DB7B22-77EA-4DBB-BEC7-4C2B257A7EB7}" type="presParOf" srcId="{B777F73A-71DB-4F61-8CFB-1DABFF02F217}" destId="{E432961E-E401-415A-9465-C1375C081B50}" srcOrd="8" destOrd="0" presId="urn:microsoft.com/office/officeart/2005/8/layout/cycle6"/>
    <dgm:cxn modelId="{B5534223-6BEA-4961-8591-89D1111C17A8}" type="presParOf" srcId="{B777F73A-71DB-4F61-8CFB-1DABFF02F217}" destId="{D11AF046-4D6F-47CB-A6A5-8BB51E61A7C3}" srcOrd="9" destOrd="0" presId="urn:microsoft.com/office/officeart/2005/8/layout/cycle6"/>
    <dgm:cxn modelId="{B7F15FE6-F984-4220-9094-0E1DBCB042E2}" type="presParOf" srcId="{B777F73A-71DB-4F61-8CFB-1DABFF02F217}" destId="{6C342EF0-B808-4818-B714-73398C798939}" srcOrd="10" destOrd="0" presId="urn:microsoft.com/office/officeart/2005/8/layout/cycle6"/>
    <dgm:cxn modelId="{BB5371B4-5FD7-4579-BDFB-B2A8F5B11404}" type="presParOf" srcId="{B777F73A-71DB-4F61-8CFB-1DABFF02F217}" destId="{76B3DBB5-8D91-4370-B810-989CDF25E45F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95016D-DC1F-4997-BB51-CF26F8D80E3C}" type="doc">
      <dgm:prSet loTypeId="urn:microsoft.com/office/officeart/2005/8/layout/arrow4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05F21ED9-70EA-43F3-93C7-48D6ECF988B7}">
      <dgm:prSet phldrT="[Texto]"/>
      <dgm:spPr/>
      <dgm:t>
        <a:bodyPr/>
        <a:lstStyle/>
        <a:p>
          <a:pPr algn="just"/>
          <a:r>
            <a:rPr lang="es-ES" dirty="0" smtClean="0"/>
            <a:t>ESCNNA </a:t>
          </a:r>
        </a:p>
        <a:p>
          <a:pPr algn="just"/>
          <a:r>
            <a:rPr lang="es-ES" dirty="0" smtClean="0"/>
            <a:t>Vulneración sexual donde existe intercambio normalizado de enseres, dinero o mantención, sobrevivencia.</a:t>
          </a:r>
          <a:endParaRPr lang="es-ES" dirty="0"/>
        </a:p>
      </dgm:t>
    </dgm:pt>
    <dgm:pt modelId="{278EC407-61CD-4066-A120-635B2B691134}" type="parTrans" cxnId="{19B0AB65-D92A-4275-93F8-96C542BA7E7C}">
      <dgm:prSet/>
      <dgm:spPr/>
      <dgm:t>
        <a:bodyPr/>
        <a:lstStyle/>
        <a:p>
          <a:endParaRPr lang="es-ES"/>
        </a:p>
      </dgm:t>
    </dgm:pt>
    <dgm:pt modelId="{3BA3C82A-C3C6-4D7C-B7C4-BE66168C2714}" type="sibTrans" cxnId="{19B0AB65-D92A-4275-93F8-96C542BA7E7C}">
      <dgm:prSet/>
      <dgm:spPr/>
      <dgm:t>
        <a:bodyPr/>
        <a:lstStyle/>
        <a:p>
          <a:endParaRPr lang="es-ES"/>
        </a:p>
      </dgm:t>
    </dgm:pt>
    <dgm:pt modelId="{A7E7BFE4-F0F4-446F-A7B2-6AF9F22AB1E2}">
      <dgm:prSet phldrT="[Texto]"/>
      <dgm:spPr/>
      <dgm:t>
        <a:bodyPr/>
        <a:lstStyle/>
        <a:p>
          <a:pPr algn="just"/>
          <a:r>
            <a:rPr lang="es-ES" dirty="0" smtClean="0"/>
            <a:t>ABI</a:t>
          </a:r>
        </a:p>
        <a:p>
          <a:pPr algn="just"/>
          <a:r>
            <a:rPr lang="es-ES" dirty="0" smtClean="0"/>
            <a:t>Coerción, vulneración sexual transgresora del niño, niña o adolescente. </a:t>
          </a:r>
          <a:endParaRPr lang="es-ES" dirty="0"/>
        </a:p>
      </dgm:t>
    </dgm:pt>
    <dgm:pt modelId="{40B19D60-0ECA-4AAC-BDB6-9A1221194446}" type="parTrans" cxnId="{B53B0C1E-47EB-4392-846D-0E35E21F1BD0}">
      <dgm:prSet/>
      <dgm:spPr/>
      <dgm:t>
        <a:bodyPr/>
        <a:lstStyle/>
        <a:p>
          <a:endParaRPr lang="es-ES"/>
        </a:p>
      </dgm:t>
    </dgm:pt>
    <dgm:pt modelId="{F8AA797D-70AA-4CF0-9921-C7164B51A65D}" type="sibTrans" cxnId="{B53B0C1E-47EB-4392-846D-0E35E21F1BD0}">
      <dgm:prSet/>
      <dgm:spPr/>
      <dgm:t>
        <a:bodyPr/>
        <a:lstStyle/>
        <a:p>
          <a:endParaRPr lang="es-ES"/>
        </a:p>
      </dgm:t>
    </dgm:pt>
    <dgm:pt modelId="{662EE2E9-3DC8-4D36-B9A8-695D87033579}" type="pres">
      <dgm:prSet presAssocID="{6995016D-DC1F-4997-BB51-CF26F8D80E3C}" presName="compositeShape" presStyleCnt="0">
        <dgm:presLayoutVars>
          <dgm:chMax val="2"/>
          <dgm:dir/>
          <dgm:resizeHandles val="exact"/>
        </dgm:presLayoutVars>
      </dgm:prSet>
      <dgm:spPr/>
    </dgm:pt>
    <dgm:pt modelId="{0F74BF6D-3227-4540-AFD7-D6967A9CC493}" type="pres">
      <dgm:prSet presAssocID="{05F21ED9-70EA-43F3-93C7-48D6ECF988B7}" presName="upArrow" presStyleLbl="node1" presStyleIdx="0" presStyleCnt="2"/>
      <dgm:spPr/>
    </dgm:pt>
    <dgm:pt modelId="{C39E2B21-60B9-480B-8F0A-5D51FDF9B63C}" type="pres">
      <dgm:prSet presAssocID="{05F21ED9-70EA-43F3-93C7-48D6ECF988B7}" presName="upArrowText" presStyleLbl="revTx" presStyleIdx="0" presStyleCnt="2">
        <dgm:presLayoutVars>
          <dgm:chMax val="0"/>
          <dgm:bulletEnabled val="1"/>
        </dgm:presLayoutVars>
      </dgm:prSet>
      <dgm:spPr>
        <a:prstGeom prst="round1Rect">
          <a:avLst/>
        </a:prstGeom>
      </dgm:spPr>
      <dgm:t>
        <a:bodyPr/>
        <a:lstStyle/>
        <a:p>
          <a:endParaRPr lang="es-ES"/>
        </a:p>
      </dgm:t>
    </dgm:pt>
    <dgm:pt modelId="{25B8FB23-5BA6-4190-911F-A141CF1143AB}" type="pres">
      <dgm:prSet presAssocID="{A7E7BFE4-F0F4-446F-A7B2-6AF9F22AB1E2}" presName="downArrow" presStyleLbl="node1" presStyleIdx="1" presStyleCnt="2"/>
      <dgm:spPr/>
    </dgm:pt>
    <dgm:pt modelId="{92CB2D85-EBED-46A3-BF54-4FD78F61BF8A}" type="pres">
      <dgm:prSet presAssocID="{A7E7BFE4-F0F4-446F-A7B2-6AF9F22AB1E2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53B0C1E-47EB-4392-846D-0E35E21F1BD0}" srcId="{6995016D-DC1F-4997-BB51-CF26F8D80E3C}" destId="{A7E7BFE4-F0F4-446F-A7B2-6AF9F22AB1E2}" srcOrd="1" destOrd="0" parTransId="{40B19D60-0ECA-4AAC-BDB6-9A1221194446}" sibTransId="{F8AA797D-70AA-4CF0-9921-C7164B51A65D}"/>
    <dgm:cxn modelId="{0967BE86-3D89-4739-871D-56EFCA36D95E}" type="presOf" srcId="{A7E7BFE4-F0F4-446F-A7B2-6AF9F22AB1E2}" destId="{92CB2D85-EBED-46A3-BF54-4FD78F61BF8A}" srcOrd="0" destOrd="0" presId="urn:microsoft.com/office/officeart/2005/8/layout/arrow4"/>
    <dgm:cxn modelId="{6B524EA1-BF7C-478E-8DA1-BD63ED21660F}" type="presOf" srcId="{6995016D-DC1F-4997-BB51-CF26F8D80E3C}" destId="{662EE2E9-3DC8-4D36-B9A8-695D87033579}" srcOrd="0" destOrd="0" presId="urn:microsoft.com/office/officeart/2005/8/layout/arrow4"/>
    <dgm:cxn modelId="{2197F855-3B31-4679-ADED-C0B04D9E3A66}" type="presOf" srcId="{05F21ED9-70EA-43F3-93C7-48D6ECF988B7}" destId="{C39E2B21-60B9-480B-8F0A-5D51FDF9B63C}" srcOrd="0" destOrd="0" presId="urn:microsoft.com/office/officeart/2005/8/layout/arrow4"/>
    <dgm:cxn modelId="{19B0AB65-D92A-4275-93F8-96C542BA7E7C}" srcId="{6995016D-DC1F-4997-BB51-CF26F8D80E3C}" destId="{05F21ED9-70EA-43F3-93C7-48D6ECF988B7}" srcOrd="0" destOrd="0" parTransId="{278EC407-61CD-4066-A120-635B2B691134}" sibTransId="{3BA3C82A-C3C6-4D7C-B7C4-BE66168C2714}"/>
    <dgm:cxn modelId="{3D24B0A8-2EA6-4496-8C71-C4943E4D6B47}" type="presParOf" srcId="{662EE2E9-3DC8-4D36-B9A8-695D87033579}" destId="{0F74BF6D-3227-4540-AFD7-D6967A9CC493}" srcOrd="0" destOrd="0" presId="urn:microsoft.com/office/officeart/2005/8/layout/arrow4"/>
    <dgm:cxn modelId="{5AE6FA46-F67C-42E5-9FA2-8CBA51A691C2}" type="presParOf" srcId="{662EE2E9-3DC8-4D36-B9A8-695D87033579}" destId="{C39E2B21-60B9-480B-8F0A-5D51FDF9B63C}" srcOrd="1" destOrd="0" presId="urn:microsoft.com/office/officeart/2005/8/layout/arrow4"/>
    <dgm:cxn modelId="{D19863BB-EA4B-4B99-884B-61E0AC84E549}" type="presParOf" srcId="{662EE2E9-3DC8-4D36-B9A8-695D87033579}" destId="{25B8FB23-5BA6-4190-911F-A141CF1143AB}" srcOrd="2" destOrd="0" presId="urn:microsoft.com/office/officeart/2005/8/layout/arrow4"/>
    <dgm:cxn modelId="{87051F51-11D7-47C4-A2AB-695B7585C99E}" type="presParOf" srcId="{662EE2E9-3DC8-4D36-B9A8-695D87033579}" destId="{92CB2D85-EBED-46A3-BF54-4FD78F61BF8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F2C7D6-1791-4C9F-A4A9-025A90E39B7C}">
      <dsp:nvSpPr>
        <dsp:cNvPr id="0" name=""/>
        <dsp:cNvSpPr/>
      </dsp:nvSpPr>
      <dsp:spPr>
        <a:xfrm>
          <a:off x="3495972" y="1105"/>
          <a:ext cx="2152054" cy="13988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Factores Individuales (</a:t>
          </a:r>
          <a:r>
            <a:rPr lang="es-ES" sz="2000" kern="1200" dirty="0" smtClean="0"/>
            <a:t>cognitivos</a:t>
          </a:r>
          <a:r>
            <a:rPr lang="es-ES" sz="1700" kern="1200" dirty="0" smtClean="0"/>
            <a:t>, personalidad y temperamento)</a:t>
          </a:r>
          <a:endParaRPr lang="es-ES" sz="1700" kern="1200" dirty="0"/>
        </a:p>
      </dsp:txBody>
      <dsp:txXfrm>
        <a:off x="3495972" y="1105"/>
        <a:ext cx="2152054" cy="1398835"/>
      </dsp:txXfrm>
    </dsp:sp>
    <dsp:sp modelId="{3504E842-98B3-4D68-BBC2-5E843688A350}">
      <dsp:nvSpPr>
        <dsp:cNvPr id="0" name=""/>
        <dsp:cNvSpPr/>
      </dsp:nvSpPr>
      <dsp:spPr>
        <a:xfrm>
          <a:off x="2261879" y="700523"/>
          <a:ext cx="4620240" cy="4620240"/>
        </a:xfrm>
        <a:custGeom>
          <a:avLst/>
          <a:gdLst/>
          <a:ahLst/>
          <a:cxnLst/>
          <a:rect l="0" t="0" r="0" b="0"/>
          <a:pathLst>
            <a:path>
              <a:moveTo>
                <a:pt x="3401635" y="274131"/>
              </a:moveTo>
              <a:arcTo wR="2310120" hR="2310120" stAng="17891774" swAng="2624713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0F236B-73C1-4A94-BA31-93588FB00807}">
      <dsp:nvSpPr>
        <dsp:cNvPr id="0" name=""/>
        <dsp:cNvSpPr/>
      </dsp:nvSpPr>
      <dsp:spPr>
        <a:xfrm>
          <a:off x="5806092" y="2311226"/>
          <a:ext cx="2152054" cy="1398835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Factor Económico</a:t>
          </a:r>
          <a:endParaRPr lang="es-ES" sz="2500" kern="1200" dirty="0"/>
        </a:p>
      </dsp:txBody>
      <dsp:txXfrm>
        <a:off x="5806092" y="2311226"/>
        <a:ext cx="2152054" cy="1398835"/>
      </dsp:txXfrm>
    </dsp:sp>
    <dsp:sp modelId="{DB8A5017-AB0A-4853-88C7-F49DB55C5B20}">
      <dsp:nvSpPr>
        <dsp:cNvPr id="0" name=""/>
        <dsp:cNvSpPr/>
      </dsp:nvSpPr>
      <dsp:spPr>
        <a:xfrm>
          <a:off x="2261879" y="700523"/>
          <a:ext cx="4620240" cy="4620240"/>
        </a:xfrm>
        <a:custGeom>
          <a:avLst/>
          <a:gdLst/>
          <a:ahLst/>
          <a:cxnLst/>
          <a:rect l="0" t="0" r="0" b="0"/>
          <a:pathLst>
            <a:path>
              <a:moveTo>
                <a:pt x="4506444" y="3026232"/>
              </a:moveTo>
              <a:arcTo wR="2310120" hR="2310120" stAng="1083514" swAng="2624713"/>
            </a:path>
          </a:pathLst>
        </a:custGeom>
        <a:noFill/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79133-BF43-46D9-8B1D-E5737BF76F0B}">
      <dsp:nvSpPr>
        <dsp:cNvPr id="0" name=""/>
        <dsp:cNvSpPr/>
      </dsp:nvSpPr>
      <dsp:spPr>
        <a:xfrm>
          <a:off x="3495972" y="4621346"/>
          <a:ext cx="2152054" cy="1398835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Factor Contextual  o Ambiental (modelo patriarcal)</a:t>
          </a:r>
          <a:endParaRPr lang="es-ES" sz="2000" kern="1200" dirty="0"/>
        </a:p>
      </dsp:txBody>
      <dsp:txXfrm>
        <a:off x="3495972" y="4621346"/>
        <a:ext cx="2152054" cy="1398835"/>
      </dsp:txXfrm>
    </dsp:sp>
    <dsp:sp modelId="{E432961E-E401-415A-9465-C1375C081B50}">
      <dsp:nvSpPr>
        <dsp:cNvPr id="0" name=""/>
        <dsp:cNvSpPr/>
      </dsp:nvSpPr>
      <dsp:spPr>
        <a:xfrm>
          <a:off x="2261879" y="700523"/>
          <a:ext cx="4620240" cy="4620240"/>
        </a:xfrm>
        <a:custGeom>
          <a:avLst/>
          <a:gdLst/>
          <a:ahLst/>
          <a:cxnLst/>
          <a:rect l="0" t="0" r="0" b="0"/>
          <a:pathLst>
            <a:path>
              <a:moveTo>
                <a:pt x="1218605" y="4346109"/>
              </a:moveTo>
              <a:arcTo wR="2310120" hR="2310120" stAng="7091774" swAng="2624713"/>
            </a:path>
          </a:pathLst>
        </a:custGeom>
        <a:noFill/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1AF046-4D6F-47CB-A6A5-8BB51E61A7C3}">
      <dsp:nvSpPr>
        <dsp:cNvPr id="0" name=""/>
        <dsp:cNvSpPr/>
      </dsp:nvSpPr>
      <dsp:spPr>
        <a:xfrm>
          <a:off x="1185852" y="2311226"/>
          <a:ext cx="2152054" cy="139883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Factor Familiar protector o riesgo</a:t>
          </a:r>
          <a:endParaRPr lang="es-ES" sz="2000" kern="1200" dirty="0"/>
        </a:p>
      </dsp:txBody>
      <dsp:txXfrm>
        <a:off x="1185852" y="2311226"/>
        <a:ext cx="2152054" cy="1398835"/>
      </dsp:txXfrm>
    </dsp:sp>
    <dsp:sp modelId="{76B3DBB5-8D91-4370-B810-989CDF25E45F}">
      <dsp:nvSpPr>
        <dsp:cNvPr id="0" name=""/>
        <dsp:cNvSpPr/>
      </dsp:nvSpPr>
      <dsp:spPr>
        <a:xfrm>
          <a:off x="2261879" y="700523"/>
          <a:ext cx="4620240" cy="4620240"/>
        </a:xfrm>
        <a:custGeom>
          <a:avLst/>
          <a:gdLst/>
          <a:ahLst/>
          <a:cxnLst/>
          <a:rect l="0" t="0" r="0" b="0"/>
          <a:pathLst>
            <a:path>
              <a:moveTo>
                <a:pt x="113796" y="1594008"/>
              </a:moveTo>
              <a:arcTo wR="2310120" hR="2310120" stAng="11883514" swAng="2624713"/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74BF6D-3227-4540-AFD7-D6967A9CC493}">
      <dsp:nvSpPr>
        <dsp:cNvPr id="0" name=""/>
        <dsp:cNvSpPr/>
      </dsp:nvSpPr>
      <dsp:spPr>
        <a:xfrm>
          <a:off x="4118" y="0"/>
          <a:ext cx="2471314" cy="2095249"/>
        </a:xfrm>
        <a:prstGeom prst="upArrow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9E2B21-60B9-480B-8F0A-5D51FDF9B63C}">
      <dsp:nvSpPr>
        <dsp:cNvPr id="0" name=""/>
        <dsp:cNvSpPr/>
      </dsp:nvSpPr>
      <dsp:spPr>
        <a:xfrm>
          <a:off x="2549572" y="0"/>
          <a:ext cx="4193745" cy="2095249"/>
        </a:xfrm>
        <a:prstGeom prst="round1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0" rIns="163576" bIns="163576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ESCNNA </a:t>
          </a:r>
        </a:p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Vulneración sexual donde existe intercambio normalizado de enseres, dinero o mantención, sobrevivencia.</a:t>
          </a:r>
          <a:endParaRPr lang="es-ES" sz="2300" kern="1200" dirty="0"/>
        </a:p>
      </dsp:txBody>
      <dsp:txXfrm>
        <a:off x="2549572" y="0"/>
        <a:ext cx="4193745" cy="2095249"/>
      </dsp:txXfrm>
    </dsp:sp>
    <dsp:sp modelId="{25B8FB23-5BA6-4190-911F-A141CF1143AB}">
      <dsp:nvSpPr>
        <dsp:cNvPr id="0" name=""/>
        <dsp:cNvSpPr/>
      </dsp:nvSpPr>
      <dsp:spPr>
        <a:xfrm>
          <a:off x="745513" y="2269854"/>
          <a:ext cx="2471314" cy="2095249"/>
        </a:xfrm>
        <a:prstGeom prst="downArrow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2CB2D85-EBED-46A3-BF54-4FD78F61BF8A}">
      <dsp:nvSpPr>
        <dsp:cNvPr id="0" name=""/>
        <dsp:cNvSpPr/>
      </dsp:nvSpPr>
      <dsp:spPr>
        <a:xfrm>
          <a:off x="3290967" y="2269854"/>
          <a:ext cx="4193745" cy="2095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0" rIns="163576" bIns="163576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ABI</a:t>
          </a:r>
        </a:p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Coerción, vulneración sexual transgresora del niño, niña o adolescente. </a:t>
          </a:r>
          <a:endParaRPr lang="es-ES" sz="2300" kern="1200" dirty="0"/>
        </a:p>
      </dsp:txBody>
      <dsp:txXfrm>
        <a:off x="3290967" y="2269854"/>
        <a:ext cx="4193745" cy="2095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AD6-FFFB-4F25-A460-ACFC88DB15E9}" type="datetimeFigureOut">
              <a:rPr lang="es-ES" smtClean="0"/>
              <a:t>14/01/2017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E6EE-FD30-46F8-9DB0-B71C8930E0B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AD6-FFFB-4F25-A460-ACFC88DB15E9}" type="datetimeFigureOut">
              <a:rPr lang="es-ES" smtClean="0"/>
              <a:t>14/01/2017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E6EE-FD30-46F8-9DB0-B71C8930E0B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AD6-FFFB-4F25-A460-ACFC88DB15E9}" type="datetimeFigureOut">
              <a:rPr lang="es-ES" smtClean="0"/>
              <a:t>14/01/2017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E6EE-FD30-46F8-9DB0-B71C8930E0B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AD6-FFFB-4F25-A460-ACFC88DB15E9}" type="datetimeFigureOut">
              <a:rPr lang="es-ES" smtClean="0"/>
              <a:t>14/01/2017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E6EE-FD30-46F8-9DB0-B71C8930E0B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AD6-FFFB-4F25-A460-ACFC88DB15E9}" type="datetimeFigureOut">
              <a:rPr lang="es-ES" smtClean="0"/>
              <a:t>14/01/2017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E6EE-FD30-46F8-9DB0-B71C8930E0B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AD6-FFFB-4F25-A460-ACFC88DB15E9}" type="datetimeFigureOut">
              <a:rPr lang="es-ES" smtClean="0"/>
              <a:t>14/01/2017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E6EE-FD30-46F8-9DB0-B71C8930E0B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AD6-FFFB-4F25-A460-ACFC88DB15E9}" type="datetimeFigureOut">
              <a:rPr lang="es-ES" smtClean="0"/>
              <a:t>14/01/2017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E6EE-FD30-46F8-9DB0-B71C8930E0B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AD6-FFFB-4F25-A460-ACFC88DB15E9}" type="datetimeFigureOut">
              <a:rPr lang="es-ES" smtClean="0"/>
              <a:t>14/01/2017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E6EE-FD30-46F8-9DB0-B71C8930E0B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AD6-FFFB-4F25-A460-ACFC88DB15E9}" type="datetimeFigureOut">
              <a:rPr lang="es-ES" smtClean="0"/>
              <a:t>14/01/2017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E6EE-FD30-46F8-9DB0-B71C8930E0B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AD6-FFFB-4F25-A460-ACFC88DB15E9}" type="datetimeFigureOut">
              <a:rPr lang="es-ES" smtClean="0"/>
              <a:t>14/01/2017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E6EE-FD30-46F8-9DB0-B71C8930E0B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AD6-FFFB-4F25-A460-ACFC88DB15E9}" type="datetimeFigureOut">
              <a:rPr lang="es-ES" smtClean="0"/>
              <a:t>14/01/2017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E6EE-FD30-46F8-9DB0-B71C8930E0B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F9AD6-FFFB-4F25-A460-ACFC88DB15E9}" type="datetimeFigureOut">
              <a:rPr lang="es-ES" smtClean="0"/>
              <a:t>14/01/2017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E6EE-FD30-46F8-9DB0-B71C8930E0B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/>
        </p:nvGraphicFramePr>
        <p:xfrm>
          <a:off x="0" y="404664"/>
          <a:ext cx="9144000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755576" y="692696"/>
          <a:ext cx="7488832" cy="43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53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3</cp:revision>
  <dcterms:created xsi:type="dcterms:W3CDTF">2017-01-14T19:32:17Z</dcterms:created>
  <dcterms:modified xsi:type="dcterms:W3CDTF">2017-01-14T19:54:53Z</dcterms:modified>
</cp:coreProperties>
</file>