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092FFA-8C09-41D5-BFC0-78BC14F6AADC}" type="datetimeFigureOut">
              <a:rPr lang="es-ES" smtClean="0"/>
              <a:t>13/01/2017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A5EB29-9747-4964-9919-B2E79BD4A84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18577" y="476672"/>
            <a:ext cx="2385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Actividad del día Nº4 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624664" y="2474183"/>
            <a:ext cx="35012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smtClean="0"/>
              <a:t>Fenómeno ESCNNA</a:t>
            </a:r>
          </a:p>
          <a:p>
            <a:pPr algn="ctr"/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156176" y="594928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Claudia Labra Gallardo</a:t>
            </a:r>
          </a:p>
          <a:p>
            <a:r>
              <a:rPr lang="es-ES" sz="1000" dirty="0" smtClean="0"/>
              <a:t>    Trabajadora Social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73486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1124744"/>
            <a:ext cx="4913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 dirty="0" smtClean="0"/>
              <a:t>Elementos Centrales que considera el Fenómeno ESCNNA</a:t>
            </a:r>
            <a:endParaRPr lang="es-ES" sz="1400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1460683"/>
            <a:ext cx="570540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Relaciones sexuales a cambio de dinero, regalos, favores u otros.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La utilización de niños en pornografía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La trata de niños con fines sexuales.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El turismo sexual.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2636912"/>
            <a:ext cx="77073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 dirty="0" smtClean="0"/>
              <a:t>Las ESCNNA  se presentan a nivel de ciudad, región y país, la podemos</a:t>
            </a:r>
          </a:p>
          <a:p>
            <a:r>
              <a:rPr lang="es-ES" sz="1400" u="sng" dirty="0" smtClean="0"/>
              <a:t>Identificar y dimensionar de la siguiente manera:</a:t>
            </a:r>
          </a:p>
          <a:p>
            <a:endParaRPr lang="es-ES" sz="1400" u="sng" dirty="0" smtClean="0"/>
          </a:p>
          <a:p>
            <a:r>
              <a:rPr lang="es-ES" sz="1400" dirty="0" smtClean="0"/>
              <a:t>En el mismo país, región o comuna existen distintas estructuras operando</a:t>
            </a:r>
          </a:p>
          <a:p>
            <a:r>
              <a:rPr lang="es-ES" sz="1400" dirty="0" smtClean="0"/>
              <a:t> a la vez, la estructura cambia a pocos kilómetros, lo que genera estilos </a:t>
            </a:r>
          </a:p>
          <a:p>
            <a:r>
              <a:rPr lang="es-ES" sz="1400" dirty="0"/>
              <a:t>d</a:t>
            </a:r>
            <a:r>
              <a:rPr lang="es-ES" sz="1400" dirty="0" smtClean="0"/>
              <a:t>e vidas distintas, sin embargo ambas realidades la subjetivación existe.</a:t>
            </a:r>
          </a:p>
          <a:p>
            <a:r>
              <a:rPr lang="es-ES" sz="1400" dirty="0" smtClean="0"/>
              <a:t>El Abuso se presenta en toda clase social y no solamente abuso de </a:t>
            </a:r>
          </a:p>
          <a:p>
            <a:r>
              <a:rPr lang="es-ES" sz="1400" dirty="0"/>
              <a:t>c</a:t>
            </a:r>
            <a:r>
              <a:rPr lang="es-ES" sz="1400" dirty="0" smtClean="0"/>
              <a:t>arácter sexual. En la actualidad en Chile vemos niños, niñas y</a:t>
            </a:r>
          </a:p>
          <a:p>
            <a:r>
              <a:rPr lang="es-ES" sz="1400" dirty="0" smtClean="0"/>
              <a:t>adolescentes siendo vulnerados sus derechos: trabajando para poder</a:t>
            </a:r>
          </a:p>
          <a:p>
            <a:r>
              <a:rPr lang="es-ES" sz="1400" dirty="0" smtClean="0"/>
              <a:t>Comer o muchas veces vendiendo su cuerpo para poder subsistir. Esto </a:t>
            </a:r>
          </a:p>
          <a:p>
            <a:r>
              <a:rPr lang="es-ES" sz="1400" dirty="0" smtClean="0"/>
              <a:t>abarca transversalmente las clases sociales y estilos de vidas.</a:t>
            </a:r>
          </a:p>
          <a:p>
            <a:r>
              <a:rPr lang="es-ES" sz="1400" dirty="0" smtClean="0"/>
              <a:t>La diferencia que la sociedad de mejores recursos con poder económico </a:t>
            </a:r>
          </a:p>
          <a:p>
            <a:r>
              <a:rPr lang="es-ES" sz="1400" dirty="0" smtClean="0"/>
              <a:t>Alto, niegan esta realidad. </a:t>
            </a:r>
            <a:endParaRPr lang="es-ES" sz="1400" dirty="0"/>
          </a:p>
          <a:p>
            <a:r>
              <a:rPr lang="es-ES" sz="1400" dirty="0" smtClean="0"/>
              <a:t>En los colegios particulares no existen Trabajadores Social “por que no </a:t>
            </a:r>
          </a:p>
          <a:p>
            <a:r>
              <a:rPr lang="es-ES" sz="1400" dirty="0" smtClean="0"/>
              <a:t>Tienen problemas de índole social”, sin embargo es alto el nivel de uso de abuso y vulneración</a:t>
            </a:r>
          </a:p>
          <a:p>
            <a:r>
              <a:rPr lang="es-ES" sz="1400" dirty="0" smtClean="0"/>
              <a:t>de derechos.</a:t>
            </a:r>
          </a:p>
          <a:p>
            <a:endParaRPr lang="es-ES" sz="1400" dirty="0" smtClean="0"/>
          </a:p>
          <a:p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74342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884088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El material de esta semana me parece muy interesante y nutritivo,  las exposiciones </a:t>
            </a:r>
          </a:p>
          <a:p>
            <a:r>
              <a:rPr lang="es-ES" dirty="0"/>
              <a:t>e</a:t>
            </a:r>
            <a:r>
              <a:rPr lang="es-ES" dirty="0" smtClean="0"/>
              <a:t>n sus distintos ramas con sus respectivos profesionales surgen preguntas tales</a:t>
            </a:r>
          </a:p>
          <a:p>
            <a:r>
              <a:rPr lang="es-ES" dirty="0" smtClean="0"/>
              <a:t>Como:</a:t>
            </a:r>
          </a:p>
          <a:p>
            <a:r>
              <a:rPr lang="es-ES" dirty="0" smtClean="0"/>
              <a:t>Si existe tanta información e instrumentos que miden o demuestran esta realidad </a:t>
            </a:r>
          </a:p>
          <a:p>
            <a:r>
              <a:rPr lang="es-ES" dirty="0" smtClean="0"/>
              <a:t>ESCNNA</a:t>
            </a:r>
          </a:p>
          <a:p>
            <a:r>
              <a:rPr lang="es-ES" dirty="0" smtClean="0"/>
              <a:t>Por que no existen Leyes que protejan realmente al niño, niña o adolescentes y se </a:t>
            </a:r>
          </a:p>
          <a:p>
            <a:r>
              <a:rPr lang="es-ES" dirty="0"/>
              <a:t>d</a:t>
            </a:r>
            <a:r>
              <a:rPr lang="es-ES" dirty="0" smtClean="0"/>
              <a:t>iscute tanto y se realiza tan poco.</a:t>
            </a:r>
          </a:p>
          <a:p>
            <a:r>
              <a:rPr lang="es-ES" dirty="0" smtClean="0"/>
              <a:t>¿Por qué en Chile es tan precaria el apoyo al niño, niña o adolescentes vulnerados?</a:t>
            </a:r>
          </a:p>
          <a:p>
            <a:r>
              <a:rPr lang="es-ES" dirty="0" smtClean="0"/>
              <a:t>¿Por qué existen pocos y pobres centros de apoyo para los niñas, niños o </a:t>
            </a:r>
          </a:p>
          <a:p>
            <a:r>
              <a:rPr lang="es-ES" dirty="0" smtClean="0"/>
              <a:t>Adolescentes, vulnerados?</a:t>
            </a:r>
          </a:p>
          <a:p>
            <a:r>
              <a:rPr lang="es-ES" dirty="0" smtClean="0"/>
              <a:t>¿ Por qué no es una Ley que en los Colegios (particulares, fundaciones, </a:t>
            </a:r>
            <a:r>
              <a:rPr lang="es-ES" dirty="0" err="1" smtClean="0"/>
              <a:t>etc</a:t>
            </a:r>
            <a:r>
              <a:rPr lang="es-ES" dirty="0" smtClean="0"/>
              <a:t>) </a:t>
            </a:r>
          </a:p>
          <a:p>
            <a:r>
              <a:rPr lang="es-ES" dirty="0" smtClean="0"/>
              <a:t> tengan profesionales Psicosociales y sólo en los municipales o fiscales se tengan </a:t>
            </a:r>
          </a:p>
          <a:p>
            <a:r>
              <a:rPr lang="es-ES" dirty="0" smtClean="0"/>
              <a:t>que implementar y aun así no dan abastos.</a:t>
            </a:r>
          </a:p>
          <a:p>
            <a:r>
              <a:rPr lang="es-ES" dirty="0" smtClean="0"/>
              <a:t>¿Por qué no nos encargamos realmente de ESCNNA , si son los niños, niñas y </a:t>
            </a:r>
          </a:p>
          <a:p>
            <a:r>
              <a:rPr lang="es-ES" dirty="0"/>
              <a:t>a</a:t>
            </a:r>
            <a:r>
              <a:rPr lang="es-ES" dirty="0" smtClean="0"/>
              <a:t>dolescentes los seres mas desprotegidos?</a:t>
            </a:r>
          </a:p>
          <a:p>
            <a:endParaRPr lang="es-ES" dirty="0"/>
          </a:p>
          <a:p>
            <a:r>
              <a:rPr lang="es-ES" dirty="0" smtClean="0"/>
              <a:t>Es un tema a nivel de Gobierno, debería estar fuertemente en la mesa a quien </a:t>
            </a:r>
          </a:p>
          <a:p>
            <a:r>
              <a:rPr lang="es-ES" dirty="0" smtClean="0"/>
              <a:t>representa a los Niños en </a:t>
            </a:r>
            <a:r>
              <a:rPr lang="es-ES" smtClean="0"/>
              <a:t>este País.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 Claudia Labra G.</a:t>
            </a:r>
          </a:p>
          <a:p>
            <a:r>
              <a:rPr lang="es-ES" dirty="0" smtClean="0"/>
              <a:t>Trabajadora Social </a:t>
            </a:r>
          </a:p>
        </p:txBody>
      </p:sp>
    </p:spTree>
    <p:extLst>
      <p:ext uri="{BB962C8B-B14F-4D97-AF65-F5344CB8AC3E}">
        <p14:creationId xmlns:p14="http://schemas.microsoft.com/office/powerpoint/2010/main" val="218647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416</Words>
  <Application>Microsoft Office PowerPoint</Application>
  <PresentationFormat>Presentación en pantalla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Viajes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siete</dc:creator>
  <cp:lastModifiedBy>siete</cp:lastModifiedBy>
  <cp:revision>9</cp:revision>
  <dcterms:created xsi:type="dcterms:W3CDTF">2017-01-13T20:02:19Z</dcterms:created>
  <dcterms:modified xsi:type="dcterms:W3CDTF">2017-01-14T00:04:25Z</dcterms:modified>
</cp:coreProperties>
</file>