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AD7E3-763D-405B-9C59-0E681D9D9CA3}" type="datetimeFigureOut">
              <a:rPr lang="es-CL" smtClean="0"/>
              <a:t>04-07-2020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0467E-831F-4908-A58A-718F3E16F3E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AD7E3-763D-405B-9C59-0E681D9D9CA3}" type="datetimeFigureOut">
              <a:rPr lang="es-CL" smtClean="0"/>
              <a:t>04-07-2020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0467E-831F-4908-A58A-718F3E16F3E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AD7E3-763D-405B-9C59-0E681D9D9CA3}" type="datetimeFigureOut">
              <a:rPr lang="es-CL" smtClean="0"/>
              <a:t>04-07-2020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0467E-831F-4908-A58A-718F3E16F3E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AD7E3-763D-405B-9C59-0E681D9D9CA3}" type="datetimeFigureOut">
              <a:rPr lang="es-CL" smtClean="0"/>
              <a:t>04-07-2020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0467E-831F-4908-A58A-718F3E16F3E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AD7E3-763D-405B-9C59-0E681D9D9CA3}" type="datetimeFigureOut">
              <a:rPr lang="es-CL" smtClean="0"/>
              <a:t>04-07-2020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0467E-831F-4908-A58A-718F3E16F3E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AD7E3-763D-405B-9C59-0E681D9D9CA3}" type="datetimeFigureOut">
              <a:rPr lang="es-CL" smtClean="0"/>
              <a:t>04-07-2020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0467E-831F-4908-A58A-718F3E16F3E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AD7E3-763D-405B-9C59-0E681D9D9CA3}" type="datetimeFigureOut">
              <a:rPr lang="es-CL" smtClean="0"/>
              <a:t>04-07-2020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0467E-831F-4908-A58A-718F3E16F3E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AD7E3-763D-405B-9C59-0E681D9D9CA3}" type="datetimeFigureOut">
              <a:rPr lang="es-CL" smtClean="0"/>
              <a:t>04-07-2020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0467E-831F-4908-A58A-718F3E16F3E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AD7E3-763D-405B-9C59-0E681D9D9CA3}" type="datetimeFigureOut">
              <a:rPr lang="es-CL" smtClean="0"/>
              <a:t>04-07-2020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0467E-831F-4908-A58A-718F3E16F3E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AD7E3-763D-405B-9C59-0E681D9D9CA3}" type="datetimeFigureOut">
              <a:rPr lang="es-CL" smtClean="0"/>
              <a:t>04-07-2020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0467E-831F-4908-A58A-718F3E16F3E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AD7E3-763D-405B-9C59-0E681D9D9CA3}" type="datetimeFigureOut">
              <a:rPr lang="es-CL" smtClean="0"/>
              <a:t>04-07-2020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0467E-831F-4908-A58A-718F3E16F3E0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AD7E3-763D-405B-9C59-0E681D9D9CA3}" type="datetimeFigureOut">
              <a:rPr lang="es-CL" smtClean="0"/>
              <a:t>04-07-2020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0467E-831F-4908-A58A-718F3E16F3E0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0" y="1000108"/>
            <a:ext cx="2214578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Teoría crítica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5" name="4 Elipse"/>
          <p:cNvSpPr/>
          <p:nvPr/>
        </p:nvSpPr>
        <p:spPr>
          <a:xfrm>
            <a:off x="428596" y="2643182"/>
            <a:ext cx="1857388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Capitalismo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214282" y="1714488"/>
            <a:ext cx="2214578" cy="6429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Noción de explotación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7" name="6 Elipse"/>
          <p:cNvSpPr/>
          <p:nvPr/>
        </p:nvSpPr>
        <p:spPr>
          <a:xfrm>
            <a:off x="3857620" y="5143512"/>
            <a:ext cx="1451804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</a:rPr>
              <a:t>Del otro</a:t>
            </a:r>
            <a:endParaRPr lang="es-CL" sz="1600" dirty="0">
              <a:solidFill>
                <a:schemeClr val="tx1"/>
              </a:solidFill>
            </a:endParaRPr>
          </a:p>
        </p:txBody>
      </p:sp>
      <p:sp>
        <p:nvSpPr>
          <p:cNvPr id="8" name="7 Elipse"/>
          <p:cNvSpPr/>
          <p:nvPr/>
        </p:nvSpPr>
        <p:spPr>
          <a:xfrm>
            <a:off x="5357818" y="5143512"/>
            <a:ext cx="1071570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</a:rPr>
              <a:t>propio</a:t>
            </a:r>
            <a:endParaRPr lang="es-CL" sz="1600" dirty="0">
              <a:solidFill>
                <a:schemeClr val="tx1"/>
              </a:solidFill>
            </a:endParaRPr>
          </a:p>
        </p:txBody>
      </p:sp>
      <p:sp>
        <p:nvSpPr>
          <p:cNvPr id="9" name="8 Elipse"/>
          <p:cNvSpPr/>
          <p:nvPr/>
        </p:nvSpPr>
        <p:spPr>
          <a:xfrm>
            <a:off x="4929190" y="4143380"/>
            <a:ext cx="2214578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El cuerpo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11" name="10 Elipse"/>
          <p:cNvSpPr/>
          <p:nvPr/>
        </p:nvSpPr>
        <p:spPr>
          <a:xfrm>
            <a:off x="2857488" y="2285992"/>
            <a:ext cx="1571636" cy="8572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Tierra y ambiente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714348" y="3500438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Abuso de</a:t>
            </a:r>
            <a:endParaRPr lang="es-CL" dirty="0"/>
          </a:p>
        </p:txBody>
      </p:sp>
      <p:cxnSp>
        <p:nvCxnSpPr>
          <p:cNvPr id="21" name="20 Conector recto de flecha"/>
          <p:cNvCxnSpPr>
            <a:stCxn id="13" idx="3"/>
            <a:endCxn id="11" idx="2"/>
          </p:cNvCxnSpPr>
          <p:nvPr/>
        </p:nvCxnSpPr>
        <p:spPr>
          <a:xfrm flipV="1">
            <a:off x="1777460" y="2714620"/>
            <a:ext cx="1080028" cy="970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>
            <a:stCxn id="13" idx="3"/>
            <a:endCxn id="9" idx="2"/>
          </p:cNvCxnSpPr>
          <p:nvPr/>
        </p:nvCxnSpPr>
        <p:spPr>
          <a:xfrm>
            <a:off x="1777460" y="3685104"/>
            <a:ext cx="3151730" cy="6725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>
            <a:stCxn id="9" idx="4"/>
            <a:endCxn id="8" idx="0"/>
          </p:cNvCxnSpPr>
          <p:nvPr/>
        </p:nvCxnSpPr>
        <p:spPr>
          <a:xfrm rot="5400000">
            <a:off x="5679289" y="4786322"/>
            <a:ext cx="571504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>
            <a:stCxn id="9" idx="4"/>
            <a:endCxn id="7" idx="0"/>
          </p:cNvCxnSpPr>
          <p:nvPr/>
        </p:nvCxnSpPr>
        <p:spPr>
          <a:xfrm rot="5400000">
            <a:off x="5024249" y="4131282"/>
            <a:ext cx="571504" cy="14529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Elipse"/>
          <p:cNvSpPr/>
          <p:nvPr/>
        </p:nvSpPr>
        <p:spPr>
          <a:xfrm>
            <a:off x="7643770" y="1714488"/>
            <a:ext cx="1500230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err="1" smtClean="0">
                <a:solidFill>
                  <a:schemeClr val="tx1"/>
                </a:solidFill>
              </a:rPr>
              <a:t>fundante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36" name="35 Elipse"/>
          <p:cNvSpPr/>
          <p:nvPr/>
        </p:nvSpPr>
        <p:spPr>
          <a:xfrm>
            <a:off x="5857884" y="1000108"/>
            <a:ext cx="1500198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Violencia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37" name="36 Elipse"/>
          <p:cNvSpPr/>
          <p:nvPr/>
        </p:nvSpPr>
        <p:spPr>
          <a:xfrm>
            <a:off x="5000628" y="1785926"/>
            <a:ext cx="1857388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destructiva</a:t>
            </a:r>
            <a:endParaRPr lang="es-CL" dirty="0">
              <a:solidFill>
                <a:schemeClr val="tx1"/>
              </a:solidFill>
            </a:endParaRPr>
          </a:p>
        </p:txBody>
      </p:sp>
      <p:cxnSp>
        <p:nvCxnSpPr>
          <p:cNvPr id="59" name="58 Conector recto de flecha"/>
          <p:cNvCxnSpPr>
            <a:stCxn id="37" idx="4"/>
            <a:endCxn id="11" idx="7"/>
          </p:cNvCxnSpPr>
          <p:nvPr/>
        </p:nvCxnSpPr>
        <p:spPr>
          <a:xfrm rot="5400000">
            <a:off x="4965653" y="1447865"/>
            <a:ext cx="196980" cy="17303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 de flecha"/>
          <p:cNvCxnSpPr>
            <a:stCxn id="37" idx="4"/>
            <a:endCxn id="9" idx="0"/>
          </p:cNvCxnSpPr>
          <p:nvPr/>
        </p:nvCxnSpPr>
        <p:spPr>
          <a:xfrm rot="16200000" flipH="1">
            <a:off x="5018487" y="3125388"/>
            <a:ext cx="1928826" cy="1071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 de flecha"/>
          <p:cNvCxnSpPr>
            <a:stCxn id="35" idx="4"/>
            <a:endCxn id="11" idx="6"/>
          </p:cNvCxnSpPr>
          <p:nvPr/>
        </p:nvCxnSpPr>
        <p:spPr>
          <a:xfrm rot="5400000">
            <a:off x="6125753" y="446488"/>
            <a:ext cx="571504" cy="39647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 de flecha"/>
          <p:cNvCxnSpPr>
            <a:stCxn id="35" idx="4"/>
            <a:endCxn id="9" idx="7"/>
          </p:cNvCxnSpPr>
          <p:nvPr/>
        </p:nvCxnSpPr>
        <p:spPr>
          <a:xfrm rot="5400000">
            <a:off x="6575151" y="2387416"/>
            <a:ext cx="2063035" cy="15744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 de flecha"/>
          <p:cNvCxnSpPr>
            <a:stCxn id="36" idx="4"/>
            <a:endCxn id="37" idx="0"/>
          </p:cNvCxnSpPr>
          <p:nvPr/>
        </p:nvCxnSpPr>
        <p:spPr>
          <a:xfrm rot="5400000">
            <a:off x="6090058" y="1268001"/>
            <a:ext cx="357190" cy="6786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 de flecha"/>
          <p:cNvCxnSpPr>
            <a:stCxn id="36" idx="4"/>
            <a:endCxn id="35" idx="1"/>
          </p:cNvCxnSpPr>
          <p:nvPr/>
        </p:nvCxnSpPr>
        <p:spPr>
          <a:xfrm rot="16200000" flipH="1">
            <a:off x="7061467" y="975251"/>
            <a:ext cx="348523" cy="12554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 de flecha"/>
          <p:cNvCxnSpPr>
            <a:stCxn id="6" idx="4"/>
            <a:endCxn id="5" idx="0"/>
          </p:cNvCxnSpPr>
          <p:nvPr/>
        </p:nvCxnSpPr>
        <p:spPr>
          <a:xfrm rot="16200000" flipH="1">
            <a:off x="1196554" y="2482446"/>
            <a:ext cx="285752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Conector recto de flecha"/>
          <p:cNvCxnSpPr>
            <a:stCxn id="5" idx="4"/>
            <a:endCxn id="13" idx="0"/>
          </p:cNvCxnSpPr>
          <p:nvPr/>
        </p:nvCxnSpPr>
        <p:spPr>
          <a:xfrm rot="5400000">
            <a:off x="1087283" y="3230431"/>
            <a:ext cx="428628" cy="1113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recto de flecha"/>
          <p:cNvCxnSpPr>
            <a:stCxn id="4" idx="4"/>
          </p:cNvCxnSpPr>
          <p:nvPr/>
        </p:nvCxnSpPr>
        <p:spPr>
          <a:xfrm rot="16200000" flipH="1">
            <a:off x="1017975" y="1518049"/>
            <a:ext cx="285754" cy="1071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Elipse"/>
          <p:cNvSpPr/>
          <p:nvPr/>
        </p:nvSpPr>
        <p:spPr>
          <a:xfrm>
            <a:off x="2857488" y="1000108"/>
            <a:ext cx="2000264" cy="7858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chemeClr val="tx1"/>
                </a:solidFill>
              </a:rPr>
              <a:t>Potencial de cambio</a:t>
            </a:r>
            <a:endParaRPr lang="es-CL" dirty="0">
              <a:solidFill>
                <a:schemeClr val="tx1"/>
              </a:solidFill>
            </a:endParaRPr>
          </a:p>
        </p:txBody>
      </p:sp>
      <p:cxnSp>
        <p:nvCxnSpPr>
          <p:cNvPr id="90" name="89 Conector recto de flecha"/>
          <p:cNvCxnSpPr>
            <a:stCxn id="88" idx="4"/>
            <a:endCxn id="6" idx="6"/>
          </p:cNvCxnSpPr>
          <p:nvPr/>
        </p:nvCxnSpPr>
        <p:spPr>
          <a:xfrm rot="5400000">
            <a:off x="3018224" y="1196562"/>
            <a:ext cx="250033" cy="1428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Conector recto de flecha"/>
          <p:cNvCxnSpPr>
            <a:stCxn id="88" idx="4"/>
            <a:endCxn id="37" idx="2"/>
          </p:cNvCxnSpPr>
          <p:nvPr/>
        </p:nvCxnSpPr>
        <p:spPr>
          <a:xfrm rot="16200000" flipH="1">
            <a:off x="4321967" y="1321579"/>
            <a:ext cx="214314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CuadroTexto"/>
          <p:cNvSpPr txBox="1"/>
          <p:nvPr/>
        </p:nvSpPr>
        <p:spPr>
          <a:xfrm>
            <a:off x="1071538" y="214290"/>
            <a:ext cx="2595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 smtClean="0"/>
              <a:t>Esquema semana 1</a:t>
            </a:r>
            <a:endParaRPr lang="es-CL" sz="2400" dirty="0"/>
          </a:p>
        </p:txBody>
      </p:sp>
      <p:sp>
        <p:nvSpPr>
          <p:cNvPr id="112" name="111 Elipse"/>
          <p:cNvSpPr/>
          <p:nvPr/>
        </p:nvSpPr>
        <p:spPr>
          <a:xfrm>
            <a:off x="285720" y="4643446"/>
            <a:ext cx="2286016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dirty="0" smtClean="0">
                <a:solidFill>
                  <a:schemeClr val="tx1"/>
                </a:solidFill>
              </a:rPr>
              <a:t>subjetivaciones</a:t>
            </a:r>
            <a:endParaRPr lang="es-CL" sz="1400" dirty="0">
              <a:solidFill>
                <a:schemeClr val="tx1"/>
              </a:solidFill>
            </a:endParaRPr>
          </a:p>
        </p:txBody>
      </p:sp>
      <p:cxnSp>
        <p:nvCxnSpPr>
          <p:cNvPr id="114" name="113 Conector recto de flecha"/>
          <p:cNvCxnSpPr>
            <a:stCxn id="13" idx="2"/>
            <a:endCxn id="112" idx="0"/>
          </p:cNvCxnSpPr>
          <p:nvPr/>
        </p:nvCxnSpPr>
        <p:spPr>
          <a:xfrm rot="16200000" flipH="1">
            <a:off x="950478" y="4165196"/>
            <a:ext cx="773676" cy="1828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115 CuadroTexto"/>
          <p:cNvSpPr txBox="1"/>
          <p:nvPr/>
        </p:nvSpPr>
        <p:spPr>
          <a:xfrm>
            <a:off x="571472" y="4214818"/>
            <a:ext cx="785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400" dirty="0" smtClean="0"/>
              <a:t>conlleva</a:t>
            </a:r>
            <a:endParaRPr lang="es-CL" sz="1400" dirty="0"/>
          </a:p>
        </p:txBody>
      </p:sp>
      <p:sp>
        <p:nvSpPr>
          <p:cNvPr id="117" name="116 Elipse"/>
          <p:cNvSpPr/>
          <p:nvPr/>
        </p:nvSpPr>
        <p:spPr>
          <a:xfrm>
            <a:off x="-357222" y="5214950"/>
            <a:ext cx="1928794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dirty="0" err="1" smtClean="0">
                <a:solidFill>
                  <a:schemeClr val="tx1"/>
                </a:solidFill>
              </a:rPr>
              <a:t>cosificantes</a:t>
            </a:r>
            <a:endParaRPr lang="es-CL" sz="1400" dirty="0">
              <a:solidFill>
                <a:schemeClr val="tx1"/>
              </a:solidFill>
            </a:endParaRPr>
          </a:p>
        </p:txBody>
      </p:sp>
      <p:sp>
        <p:nvSpPr>
          <p:cNvPr id="118" name="117 Elipse"/>
          <p:cNvSpPr/>
          <p:nvPr/>
        </p:nvSpPr>
        <p:spPr>
          <a:xfrm>
            <a:off x="0" y="5715016"/>
            <a:ext cx="1643074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dirty="0" smtClean="0">
                <a:solidFill>
                  <a:schemeClr val="tx1"/>
                </a:solidFill>
              </a:rPr>
              <a:t>narcisistas</a:t>
            </a:r>
            <a:endParaRPr lang="es-CL" sz="1400" dirty="0">
              <a:solidFill>
                <a:schemeClr val="tx1"/>
              </a:solidFill>
            </a:endParaRPr>
          </a:p>
        </p:txBody>
      </p:sp>
      <p:sp>
        <p:nvSpPr>
          <p:cNvPr id="119" name="118 Elipse"/>
          <p:cNvSpPr/>
          <p:nvPr/>
        </p:nvSpPr>
        <p:spPr>
          <a:xfrm>
            <a:off x="214282" y="6215082"/>
            <a:ext cx="1857388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dirty="0" smtClean="0">
                <a:solidFill>
                  <a:schemeClr val="tx1"/>
                </a:solidFill>
              </a:rPr>
              <a:t>neuróticas</a:t>
            </a:r>
            <a:endParaRPr lang="es-CL" sz="1400" dirty="0">
              <a:solidFill>
                <a:schemeClr val="tx1"/>
              </a:solidFill>
            </a:endParaRPr>
          </a:p>
        </p:txBody>
      </p:sp>
      <p:cxnSp>
        <p:nvCxnSpPr>
          <p:cNvPr id="121" name="120 Conector recto de flecha"/>
          <p:cNvCxnSpPr>
            <a:stCxn id="112" idx="4"/>
            <a:endCxn id="117" idx="0"/>
          </p:cNvCxnSpPr>
          <p:nvPr/>
        </p:nvCxnSpPr>
        <p:spPr>
          <a:xfrm rot="5400000">
            <a:off x="946514" y="4732736"/>
            <a:ext cx="142876" cy="8215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 de flecha"/>
          <p:cNvCxnSpPr>
            <a:stCxn id="112" idx="4"/>
            <a:endCxn id="118" idx="7"/>
          </p:cNvCxnSpPr>
          <p:nvPr/>
        </p:nvCxnSpPr>
        <p:spPr>
          <a:xfrm rot="5400000">
            <a:off x="1062734" y="5411792"/>
            <a:ext cx="705713" cy="262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126 Conector recto de flecha"/>
          <p:cNvCxnSpPr>
            <a:stCxn id="112" idx="4"/>
            <a:endCxn id="119" idx="7"/>
          </p:cNvCxnSpPr>
          <p:nvPr/>
        </p:nvCxnSpPr>
        <p:spPr>
          <a:xfrm rot="16200000" flipH="1">
            <a:off x="1011306" y="5489496"/>
            <a:ext cx="1205779" cy="370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Conector recto de flecha"/>
          <p:cNvCxnSpPr>
            <a:stCxn id="37" idx="4"/>
          </p:cNvCxnSpPr>
          <p:nvPr/>
        </p:nvCxnSpPr>
        <p:spPr>
          <a:xfrm rot="5400000">
            <a:off x="2964645" y="2250273"/>
            <a:ext cx="3000396" cy="29289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140 Conector recto de flecha"/>
          <p:cNvCxnSpPr>
            <a:stCxn id="88" idx="6"/>
            <a:endCxn id="35" idx="2"/>
          </p:cNvCxnSpPr>
          <p:nvPr/>
        </p:nvCxnSpPr>
        <p:spPr>
          <a:xfrm>
            <a:off x="4857752" y="1393017"/>
            <a:ext cx="2786018" cy="5357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166 Elipse"/>
          <p:cNvSpPr/>
          <p:nvPr/>
        </p:nvSpPr>
        <p:spPr>
          <a:xfrm>
            <a:off x="4714876" y="142852"/>
            <a:ext cx="1214446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dirty="0" smtClean="0">
                <a:solidFill>
                  <a:schemeClr val="tx1"/>
                </a:solidFill>
              </a:rPr>
              <a:t>Injusticia</a:t>
            </a:r>
            <a:endParaRPr lang="es-CL" sz="1400" dirty="0">
              <a:solidFill>
                <a:schemeClr val="tx1"/>
              </a:solidFill>
            </a:endParaRPr>
          </a:p>
        </p:txBody>
      </p:sp>
      <p:sp>
        <p:nvSpPr>
          <p:cNvPr id="168" name="167 Elipse"/>
          <p:cNvSpPr/>
          <p:nvPr/>
        </p:nvSpPr>
        <p:spPr>
          <a:xfrm>
            <a:off x="1714480" y="5214950"/>
            <a:ext cx="1643074" cy="5715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dirty="0" smtClean="0">
                <a:solidFill>
                  <a:schemeClr val="tx1"/>
                </a:solidFill>
              </a:rPr>
              <a:t>Esquemas de abuso</a:t>
            </a:r>
            <a:endParaRPr lang="es-CL" sz="1400" dirty="0">
              <a:solidFill>
                <a:schemeClr val="tx1"/>
              </a:solidFill>
            </a:endParaRPr>
          </a:p>
        </p:txBody>
      </p:sp>
      <p:sp>
        <p:nvSpPr>
          <p:cNvPr id="169" name="168 CuadroTexto"/>
          <p:cNvSpPr txBox="1"/>
          <p:nvPr/>
        </p:nvSpPr>
        <p:spPr>
          <a:xfrm rot="19212548">
            <a:off x="3501972" y="3358559"/>
            <a:ext cx="14539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400" dirty="0" smtClean="0"/>
              <a:t>Naturalización de</a:t>
            </a:r>
            <a:endParaRPr lang="es-CL" sz="1400" dirty="0"/>
          </a:p>
        </p:txBody>
      </p:sp>
      <p:cxnSp>
        <p:nvCxnSpPr>
          <p:cNvPr id="171" name="170 Conector recto de flecha"/>
          <p:cNvCxnSpPr>
            <a:stCxn id="167" idx="4"/>
            <a:endCxn id="36" idx="0"/>
          </p:cNvCxnSpPr>
          <p:nvPr/>
        </p:nvCxnSpPr>
        <p:spPr>
          <a:xfrm rot="16200000" flipH="1">
            <a:off x="5750727" y="142852"/>
            <a:ext cx="428628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173 Elipse"/>
          <p:cNvSpPr/>
          <p:nvPr/>
        </p:nvSpPr>
        <p:spPr>
          <a:xfrm>
            <a:off x="6500826" y="5214950"/>
            <a:ext cx="1285884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</a:rPr>
              <a:t>Del </a:t>
            </a:r>
            <a:r>
              <a:rPr lang="es-CL" sz="1600" dirty="0" err="1" smtClean="0">
                <a:solidFill>
                  <a:schemeClr val="tx1"/>
                </a:solidFill>
              </a:rPr>
              <a:t>nna</a:t>
            </a:r>
            <a:endParaRPr lang="es-CL" sz="1600" dirty="0">
              <a:solidFill>
                <a:schemeClr val="tx1"/>
              </a:solidFill>
            </a:endParaRPr>
          </a:p>
        </p:txBody>
      </p:sp>
      <p:sp>
        <p:nvSpPr>
          <p:cNvPr id="175" name="174 Elipse"/>
          <p:cNvSpPr/>
          <p:nvPr/>
        </p:nvSpPr>
        <p:spPr>
          <a:xfrm>
            <a:off x="7358082" y="4857760"/>
            <a:ext cx="1285920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>
                <a:solidFill>
                  <a:schemeClr val="tx1"/>
                </a:solidFill>
              </a:rPr>
              <a:t>Del par</a:t>
            </a:r>
            <a:endParaRPr lang="es-CL" sz="1600" dirty="0">
              <a:solidFill>
                <a:schemeClr val="tx1"/>
              </a:solidFill>
            </a:endParaRPr>
          </a:p>
        </p:txBody>
      </p:sp>
      <p:cxnSp>
        <p:nvCxnSpPr>
          <p:cNvPr id="181" name="180 Conector recto de flecha"/>
          <p:cNvCxnSpPr>
            <a:stCxn id="9" idx="4"/>
            <a:endCxn id="174" idx="0"/>
          </p:cNvCxnSpPr>
          <p:nvPr/>
        </p:nvCxnSpPr>
        <p:spPr>
          <a:xfrm rot="16200000" flipH="1">
            <a:off x="6268652" y="4339834"/>
            <a:ext cx="642942" cy="11072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 de flecha"/>
          <p:cNvCxnSpPr>
            <a:stCxn id="9" idx="4"/>
            <a:endCxn id="175" idx="1"/>
          </p:cNvCxnSpPr>
          <p:nvPr/>
        </p:nvCxnSpPr>
        <p:spPr>
          <a:xfrm rot="16200000" flipH="1">
            <a:off x="6617179" y="3991308"/>
            <a:ext cx="348523" cy="15099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186 Elipse"/>
          <p:cNvSpPr/>
          <p:nvPr/>
        </p:nvSpPr>
        <p:spPr>
          <a:xfrm>
            <a:off x="7072330" y="0"/>
            <a:ext cx="1285852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dirty="0" smtClean="0">
                <a:solidFill>
                  <a:schemeClr val="tx1"/>
                </a:solidFill>
              </a:rPr>
              <a:t>Frustración</a:t>
            </a:r>
            <a:endParaRPr lang="es-CL" sz="1200" dirty="0">
              <a:solidFill>
                <a:schemeClr val="tx1"/>
              </a:solidFill>
            </a:endParaRPr>
          </a:p>
        </p:txBody>
      </p:sp>
      <p:cxnSp>
        <p:nvCxnSpPr>
          <p:cNvPr id="189" name="188 Conector recto de flecha"/>
          <p:cNvCxnSpPr>
            <a:stCxn id="187" idx="4"/>
            <a:endCxn id="36" idx="0"/>
          </p:cNvCxnSpPr>
          <p:nvPr/>
        </p:nvCxnSpPr>
        <p:spPr>
          <a:xfrm rot="5400000">
            <a:off x="6875880" y="160732"/>
            <a:ext cx="571480" cy="11072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213 CuadroTexto"/>
          <p:cNvSpPr txBox="1"/>
          <p:nvPr/>
        </p:nvSpPr>
        <p:spPr>
          <a:xfrm rot="20087164">
            <a:off x="6436198" y="505885"/>
            <a:ext cx="10955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200" dirty="0" smtClean="0"/>
              <a:t>Puede generar</a:t>
            </a:r>
            <a:endParaRPr lang="es-CL" sz="1200" dirty="0"/>
          </a:p>
        </p:txBody>
      </p:sp>
      <p:sp>
        <p:nvSpPr>
          <p:cNvPr id="225" name="224 Elipse"/>
          <p:cNvSpPr/>
          <p:nvPr/>
        </p:nvSpPr>
        <p:spPr>
          <a:xfrm>
            <a:off x="2357422" y="6215082"/>
            <a:ext cx="1857388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dirty="0" smtClean="0">
                <a:solidFill>
                  <a:schemeClr val="tx1"/>
                </a:solidFill>
              </a:rPr>
              <a:t>desigualdad</a:t>
            </a:r>
            <a:endParaRPr lang="es-CL" sz="1400" dirty="0">
              <a:solidFill>
                <a:schemeClr val="tx1"/>
              </a:solidFill>
            </a:endParaRPr>
          </a:p>
        </p:txBody>
      </p:sp>
      <p:sp>
        <p:nvSpPr>
          <p:cNvPr id="226" name="225 Elipse"/>
          <p:cNvSpPr/>
          <p:nvPr/>
        </p:nvSpPr>
        <p:spPr>
          <a:xfrm>
            <a:off x="2071670" y="5786454"/>
            <a:ext cx="1857388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dirty="0" smtClean="0">
                <a:solidFill>
                  <a:schemeClr val="tx1"/>
                </a:solidFill>
              </a:rPr>
              <a:t>victimización</a:t>
            </a:r>
            <a:endParaRPr lang="es-CL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3365</TotalTime>
  <Words>45</Words>
  <Application>Microsoft Office PowerPoint</Application>
  <PresentationFormat>Presentación en pantalla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Carlos L</dc:creator>
  <cp:lastModifiedBy>Carlos L</cp:lastModifiedBy>
  <cp:revision>132</cp:revision>
  <dcterms:created xsi:type="dcterms:W3CDTF">2020-07-04T21:55:11Z</dcterms:created>
  <dcterms:modified xsi:type="dcterms:W3CDTF">2020-07-07T06:00:27Z</dcterms:modified>
</cp:coreProperties>
</file>